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8" r:id="rId3"/>
    <p:sldId id="256" r:id="rId4"/>
    <p:sldId id="257" r:id="rId5"/>
    <p:sldId id="29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5C35"/>
    <a:srgbClr val="EE2A38"/>
    <a:srgbClr val="04B0CB"/>
    <a:srgbClr val="6D2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326CC-FE3C-4574-BB35-1B44F78CE737}" v="6" dt="2021-09-24T12:34:15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ana Ivančić" userId="ca07025b-d04b-4d7c-8bd6-4f6a73c0042f" providerId="ADAL" clId="{1EA23800-3C5D-4067-A8A8-57057A7398DC}"/>
    <pc:docChg chg="custSel addSld delSld modSld">
      <pc:chgData name="Gordana Ivančić" userId="ca07025b-d04b-4d7c-8bd6-4f6a73c0042f" providerId="ADAL" clId="{1EA23800-3C5D-4067-A8A8-57057A7398DC}" dt="2021-08-30T12:21:02.687" v="135" actId="20577"/>
      <pc:docMkLst>
        <pc:docMk/>
      </pc:docMkLst>
      <pc:sldChg chg="del">
        <pc:chgData name="Gordana Ivančić" userId="ca07025b-d04b-4d7c-8bd6-4f6a73c0042f" providerId="ADAL" clId="{1EA23800-3C5D-4067-A8A8-57057A7398DC}" dt="2021-08-30T11:28:03.389" v="0" actId="47"/>
        <pc:sldMkLst>
          <pc:docMk/>
          <pc:sldMk cId="1075236460" sldId="256"/>
        </pc:sldMkLst>
      </pc:sldChg>
      <pc:sldChg chg="delSp add setBg delDesignElem">
        <pc:chgData name="Gordana Ivančić" userId="ca07025b-d04b-4d7c-8bd6-4f6a73c0042f" providerId="ADAL" clId="{1EA23800-3C5D-4067-A8A8-57057A7398DC}" dt="2021-08-30T11:28:05.047" v="2"/>
        <pc:sldMkLst>
          <pc:docMk/>
          <pc:sldMk cId="1666721095" sldId="256"/>
        </pc:sldMkLst>
        <pc:spChg chg="del">
          <ac:chgData name="Gordana Ivančić" userId="ca07025b-d04b-4d7c-8bd6-4f6a73c0042f" providerId="ADAL" clId="{1EA23800-3C5D-4067-A8A8-57057A7398DC}" dt="2021-08-30T11:28:05.047" v="2"/>
          <ac:spMkLst>
            <pc:docMk/>
            <pc:sldMk cId="1666721095" sldId="256"/>
            <ac:spMk id="9" creationId="{58789E63-C78D-4210-8A38-DD6FB3B6BACD}"/>
          </ac:spMkLst>
        </pc:spChg>
        <pc:spChg chg="del">
          <ac:chgData name="Gordana Ivančić" userId="ca07025b-d04b-4d7c-8bd6-4f6a73c0042f" providerId="ADAL" clId="{1EA23800-3C5D-4067-A8A8-57057A7398DC}" dt="2021-08-30T11:28:05.047" v="2"/>
          <ac:spMkLst>
            <pc:docMk/>
            <pc:sldMk cId="1666721095" sldId="256"/>
            <ac:spMk id="11" creationId="{AC8494C5-ED44-4EAD-9213-4FBAA4BB74CA}"/>
          </ac:spMkLst>
        </pc:spChg>
      </pc:sldChg>
      <pc:sldChg chg="del">
        <pc:chgData name="Gordana Ivančić" userId="ca07025b-d04b-4d7c-8bd6-4f6a73c0042f" providerId="ADAL" clId="{1EA23800-3C5D-4067-A8A8-57057A7398DC}" dt="2021-08-30T11:28:03.389" v="0" actId="47"/>
        <pc:sldMkLst>
          <pc:docMk/>
          <pc:sldMk cId="429780644" sldId="257"/>
        </pc:sldMkLst>
      </pc:sldChg>
      <pc:sldChg chg="modSp add mod">
        <pc:chgData name="Gordana Ivančić" userId="ca07025b-d04b-4d7c-8bd6-4f6a73c0042f" providerId="ADAL" clId="{1EA23800-3C5D-4067-A8A8-57057A7398DC}" dt="2021-08-30T11:29:09.590" v="35" actId="1076"/>
        <pc:sldMkLst>
          <pc:docMk/>
          <pc:sldMk cId="1306686137" sldId="257"/>
        </pc:sldMkLst>
        <pc:spChg chg="mod">
          <ac:chgData name="Gordana Ivančić" userId="ca07025b-d04b-4d7c-8bd6-4f6a73c0042f" providerId="ADAL" clId="{1EA23800-3C5D-4067-A8A8-57057A7398DC}" dt="2021-08-30T11:29:09.590" v="35" actId="1076"/>
          <ac:spMkLst>
            <pc:docMk/>
            <pc:sldMk cId="1306686137" sldId="257"/>
            <ac:spMk id="3" creationId="{E123DE37-9720-473B-A563-84A8B22738AD}"/>
          </ac:spMkLst>
        </pc:spChg>
      </pc:sldChg>
      <pc:sldChg chg="modSp add mod">
        <pc:chgData name="Gordana Ivančić" userId="ca07025b-d04b-4d7c-8bd6-4f6a73c0042f" providerId="ADAL" clId="{1EA23800-3C5D-4067-A8A8-57057A7398DC}" dt="2021-08-30T11:29:01.021" v="34" actId="20577"/>
        <pc:sldMkLst>
          <pc:docMk/>
          <pc:sldMk cId="2219112606" sldId="258"/>
        </pc:sldMkLst>
        <pc:spChg chg="mod">
          <ac:chgData name="Gordana Ivančić" userId="ca07025b-d04b-4d7c-8bd6-4f6a73c0042f" providerId="ADAL" clId="{1EA23800-3C5D-4067-A8A8-57057A7398DC}" dt="2021-08-30T11:29:01.021" v="34" actId="20577"/>
          <ac:spMkLst>
            <pc:docMk/>
            <pc:sldMk cId="2219112606" sldId="258"/>
            <ac:spMk id="5" creationId="{9ACDA9BF-B8B9-410A-9843-F1520A451FAD}"/>
          </ac:spMkLst>
        </pc:spChg>
      </pc:sldChg>
      <pc:sldChg chg="del">
        <pc:chgData name="Gordana Ivančić" userId="ca07025b-d04b-4d7c-8bd6-4f6a73c0042f" providerId="ADAL" clId="{1EA23800-3C5D-4067-A8A8-57057A7398DC}" dt="2021-08-30T11:28:03.389" v="0" actId="47"/>
        <pc:sldMkLst>
          <pc:docMk/>
          <pc:sldMk cId="3874714802" sldId="258"/>
        </pc:sldMkLst>
      </pc:sldChg>
      <pc:sldChg chg="delSp modSp add mod modAnim">
        <pc:chgData name="Gordana Ivančić" userId="ca07025b-d04b-4d7c-8bd6-4f6a73c0042f" providerId="ADAL" clId="{1EA23800-3C5D-4067-A8A8-57057A7398DC}" dt="2021-08-30T11:31:19.666" v="111" actId="27636"/>
        <pc:sldMkLst>
          <pc:docMk/>
          <pc:sldMk cId="1011833433" sldId="260"/>
        </pc:sldMkLst>
        <pc:spChg chg="mod">
          <ac:chgData name="Gordana Ivančić" userId="ca07025b-d04b-4d7c-8bd6-4f6a73c0042f" providerId="ADAL" clId="{1EA23800-3C5D-4067-A8A8-57057A7398DC}" dt="2021-08-30T11:31:19.666" v="111" actId="27636"/>
          <ac:spMkLst>
            <pc:docMk/>
            <pc:sldMk cId="1011833433" sldId="260"/>
            <ac:spMk id="3" creationId="{F5BFDF78-3ABC-4053-98CA-2435D7102B07}"/>
          </ac:spMkLst>
        </pc:spChg>
        <pc:picChg chg="del mod">
          <ac:chgData name="Gordana Ivančić" userId="ca07025b-d04b-4d7c-8bd6-4f6a73c0042f" providerId="ADAL" clId="{1EA23800-3C5D-4067-A8A8-57057A7398DC}" dt="2021-08-30T11:30:38.021" v="88" actId="478"/>
          <ac:picMkLst>
            <pc:docMk/>
            <pc:sldMk cId="1011833433" sldId="260"/>
            <ac:picMk id="4" creationId="{F405AEF5-B89A-4B36-989B-801556C03194}"/>
          </ac:picMkLst>
        </pc:picChg>
      </pc:sldChg>
      <pc:sldChg chg="modSp add del mod">
        <pc:chgData name="Gordana Ivančić" userId="ca07025b-d04b-4d7c-8bd6-4f6a73c0042f" providerId="ADAL" clId="{1EA23800-3C5D-4067-A8A8-57057A7398DC}" dt="2021-08-30T11:31:04.935" v="101" actId="47"/>
        <pc:sldMkLst>
          <pc:docMk/>
          <pc:sldMk cId="1447731913" sldId="261"/>
        </pc:sldMkLst>
        <pc:spChg chg="mod">
          <ac:chgData name="Gordana Ivančić" userId="ca07025b-d04b-4d7c-8bd6-4f6a73c0042f" providerId="ADAL" clId="{1EA23800-3C5D-4067-A8A8-57057A7398DC}" dt="2021-08-30T11:30:57.682" v="100" actId="1076"/>
          <ac:spMkLst>
            <pc:docMk/>
            <pc:sldMk cId="1447731913" sldId="261"/>
            <ac:spMk id="3" creationId="{0F9955B2-7335-4EDD-9204-9DF41A10B3D8}"/>
          </ac:spMkLst>
        </pc:spChg>
      </pc:sldChg>
      <pc:sldChg chg="modSp add mod">
        <pc:chgData name="Gordana Ivančić" userId="ca07025b-d04b-4d7c-8bd6-4f6a73c0042f" providerId="ADAL" clId="{1EA23800-3C5D-4067-A8A8-57057A7398DC}" dt="2021-08-30T11:32:08.893" v="133"/>
        <pc:sldMkLst>
          <pc:docMk/>
          <pc:sldMk cId="2628552226" sldId="262"/>
        </pc:sldMkLst>
        <pc:spChg chg="mod">
          <ac:chgData name="Gordana Ivančić" userId="ca07025b-d04b-4d7c-8bd6-4f6a73c0042f" providerId="ADAL" clId="{1EA23800-3C5D-4067-A8A8-57057A7398DC}" dt="2021-08-30T11:31:34.153" v="114" actId="1076"/>
          <ac:spMkLst>
            <pc:docMk/>
            <pc:sldMk cId="2628552226" sldId="262"/>
            <ac:spMk id="2" creationId="{15500499-32A8-48D7-B42D-6C524BB246C2}"/>
          </ac:spMkLst>
        </pc:spChg>
        <pc:spChg chg="mod">
          <ac:chgData name="Gordana Ivančić" userId="ca07025b-d04b-4d7c-8bd6-4f6a73c0042f" providerId="ADAL" clId="{1EA23800-3C5D-4067-A8A8-57057A7398DC}" dt="2021-08-30T11:32:08.893" v="133"/>
          <ac:spMkLst>
            <pc:docMk/>
            <pc:sldMk cId="2628552226" sldId="262"/>
            <ac:spMk id="3" creationId="{BD821105-73A9-4B9A-B7A5-0CD8F4A33705}"/>
          </ac:spMkLst>
        </pc:spChg>
      </pc:sldChg>
      <pc:sldChg chg="addSp modSp add mod">
        <pc:chgData name="Gordana Ivančić" userId="ca07025b-d04b-4d7c-8bd6-4f6a73c0042f" providerId="ADAL" clId="{1EA23800-3C5D-4067-A8A8-57057A7398DC}" dt="2021-08-30T12:21:02.687" v="135" actId="20577"/>
        <pc:sldMkLst>
          <pc:docMk/>
          <pc:sldMk cId="77948514" sldId="263"/>
        </pc:sldMkLst>
        <pc:spChg chg="mod">
          <ac:chgData name="Gordana Ivančić" userId="ca07025b-d04b-4d7c-8bd6-4f6a73c0042f" providerId="ADAL" clId="{1EA23800-3C5D-4067-A8A8-57057A7398DC}" dt="2021-08-30T11:28:30.427" v="26" actId="20577"/>
          <ac:spMkLst>
            <pc:docMk/>
            <pc:sldMk cId="77948514" sldId="263"/>
            <ac:spMk id="2" creationId="{05E4E634-D270-4AEF-9292-FC6B3BCCBEF0}"/>
          </ac:spMkLst>
        </pc:spChg>
        <pc:spChg chg="mod">
          <ac:chgData name="Gordana Ivančić" userId="ca07025b-d04b-4d7c-8bd6-4f6a73c0042f" providerId="ADAL" clId="{1EA23800-3C5D-4067-A8A8-57057A7398DC}" dt="2021-08-30T11:28:50.972" v="31" actId="14100"/>
          <ac:spMkLst>
            <pc:docMk/>
            <pc:sldMk cId="77948514" sldId="263"/>
            <ac:spMk id="3" creationId="{51321755-8838-477B-A8DF-29C71EB89EDC}"/>
          </ac:spMkLst>
        </pc:spChg>
        <pc:spChg chg="add mod">
          <ac:chgData name="Gordana Ivančić" userId="ca07025b-d04b-4d7c-8bd6-4f6a73c0042f" providerId="ADAL" clId="{1EA23800-3C5D-4067-A8A8-57057A7398DC}" dt="2021-08-30T12:21:02.687" v="135" actId="20577"/>
          <ac:spMkLst>
            <pc:docMk/>
            <pc:sldMk cId="77948514" sldId="263"/>
            <ac:spMk id="5" creationId="{4086C878-38A9-4732-9A96-4A35C82A3DD9}"/>
          </ac:spMkLst>
        </pc:spChg>
      </pc:sldChg>
      <pc:sldChg chg="del">
        <pc:chgData name="Gordana Ivančić" userId="ca07025b-d04b-4d7c-8bd6-4f6a73c0042f" providerId="ADAL" clId="{1EA23800-3C5D-4067-A8A8-57057A7398DC}" dt="2021-08-30T11:28:03.389" v="0" actId="47"/>
        <pc:sldMkLst>
          <pc:docMk/>
          <pc:sldMk cId="594610522" sldId="296"/>
        </pc:sldMkLst>
      </pc:sldChg>
      <pc:sldChg chg="del">
        <pc:chgData name="Gordana Ivančić" userId="ca07025b-d04b-4d7c-8bd6-4f6a73c0042f" providerId="ADAL" clId="{1EA23800-3C5D-4067-A8A8-57057A7398DC}" dt="2021-08-30T11:28:03.389" v="0" actId="47"/>
        <pc:sldMkLst>
          <pc:docMk/>
          <pc:sldMk cId="3653673003" sldId="297"/>
        </pc:sldMkLst>
      </pc:sldChg>
      <pc:sldChg chg="modSp del mod">
        <pc:chgData name="Gordana Ivančić" userId="ca07025b-d04b-4d7c-8bd6-4f6a73c0042f" providerId="ADAL" clId="{1EA23800-3C5D-4067-A8A8-57057A7398DC}" dt="2021-08-30T11:28:13.299" v="4" actId="47"/>
        <pc:sldMkLst>
          <pc:docMk/>
          <pc:sldMk cId="1986662306" sldId="298"/>
        </pc:sldMkLst>
        <pc:spChg chg="mod">
          <ac:chgData name="Gordana Ivančić" userId="ca07025b-d04b-4d7c-8bd6-4f6a73c0042f" providerId="ADAL" clId="{1EA23800-3C5D-4067-A8A8-57057A7398DC}" dt="2021-08-30T11:28:09.159" v="3" actId="1076"/>
          <ac:spMkLst>
            <pc:docMk/>
            <pc:sldMk cId="1986662306" sldId="298"/>
            <ac:spMk id="5" creationId="{8C992225-6800-4034-A4E2-9FFD4CDA1C53}"/>
          </ac:spMkLst>
        </pc:spChg>
      </pc:sldChg>
      <pc:sldChg chg="modSp add mod">
        <pc:chgData name="Gordana Ivančić" userId="ca07025b-d04b-4d7c-8bd6-4f6a73c0042f" providerId="ADAL" clId="{1EA23800-3C5D-4067-A8A8-57057A7398DC}" dt="2021-08-30T11:29:28.522" v="37" actId="114"/>
        <pc:sldMkLst>
          <pc:docMk/>
          <pc:sldMk cId="2926702825" sldId="299"/>
        </pc:sldMkLst>
        <pc:spChg chg="mod">
          <ac:chgData name="Gordana Ivančić" userId="ca07025b-d04b-4d7c-8bd6-4f6a73c0042f" providerId="ADAL" clId="{1EA23800-3C5D-4067-A8A8-57057A7398DC}" dt="2021-08-30T11:29:28.522" v="37" actId="114"/>
          <ac:spMkLst>
            <pc:docMk/>
            <pc:sldMk cId="2926702825" sldId="299"/>
            <ac:spMk id="3" creationId="{FD06E158-B059-4F19-B928-805D127918FA}"/>
          </ac:spMkLst>
        </pc:spChg>
      </pc:sldChg>
    </pc:docChg>
  </pc:docChgLst>
  <pc:docChgLst>
    <pc:chgData name="Gordana Ivančić" userId="ca07025b-d04b-4d7c-8bd6-4f6a73c0042f" providerId="ADAL" clId="{DF8326CC-FE3C-4574-BB35-1B44F78CE737}"/>
    <pc:docChg chg="undo custSel modSld">
      <pc:chgData name="Gordana Ivančić" userId="ca07025b-d04b-4d7c-8bd6-4f6a73c0042f" providerId="ADAL" clId="{DF8326CC-FE3C-4574-BB35-1B44F78CE737}" dt="2021-09-24T12:34:48.394" v="20" actId="20577"/>
      <pc:docMkLst>
        <pc:docMk/>
      </pc:docMkLst>
      <pc:sldChg chg="modSp mod">
        <pc:chgData name="Gordana Ivančić" userId="ca07025b-d04b-4d7c-8bd6-4f6a73c0042f" providerId="ADAL" clId="{DF8326CC-FE3C-4574-BB35-1B44F78CE737}" dt="2021-09-24T12:31:33.733" v="1" actId="20577"/>
        <pc:sldMkLst>
          <pc:docMk/>
          <pc:sldMk cId="1666721095" sldId="256"/>
        </pc:sldMkLst>
        <pc:spChg chg="mod">
          <ac:chgData name="Gordana Ivančić" userId="ca07025b-d04b-4d7c-8bd6-4f6a73c0042f" providerId="ADAL" clId="{DF8326CC-FE3C-4574-BB35-1B44F78CE737}" dt="2021-09-24T12:31:33.733" v="1" actId="20577"/>
          <ac:spMkLst>
            <pc:docMk/>
            <pc:sldMk cId="1666721095" sldId="256"/>
            <ac:spMk id="3" creationId="{14B0425A-9858-4FDD-BC5A-88F5F464652E}"/>
          </ac:spMkLst>
        </pc:spChg>
      </pc:sldChg>
      <pc:sldChg chg="addSp modSp mod setBg">
        <pc:chgData name="Gordana Ivančić" userId="ca07025b-d04b-4d7c-8bd6-4f6a73c0042f" providerId="ADAL" clId="{DF8326CC-FE3C-4574-BB35-1B44F78CE737}" dt="2021-09-24T12:33:37.962" v="7" actId="1076"/>
        <pc:sldMkLst>
          <pc:docMk/>
          <pc:sldMk cId="1306686137" sldId="257"/>
        </pc:sldMkLst>
        <pc:spChg chg="mod ord">
          <ac:chgData name="Gordana Ivančić" userId="ca07025b-d04b-4d7c-8bd6-4f6a73c0042f" providerId="ADAL" clId="{DF8326CC-FE3C-4574-BB35-1B44F78CE737}" dt="2021-09-24T12:33:37.962" v="7" actId="1076"/>
          <ac:spMkLst>
            <pc:docMk/>
            <pc:sldMk cId="1306686137" sldId="257"/>
            <ac:spMk id="3" creationId="{E123DE37-9720-473B-A563-84A8B22738AD}"/>
          </ac:spMkLst>
        </pc:spChg>
        <pc:spChg chg="add">
          <ac:chgData name="Gordana Ivančić" userId="ca07025b-d04b-4d7c-8bd6-4f6a73c0042f" providerId="ADAL" clId="{DF8326CC-FE3C-4574-BB35-1B44F78CE737}" dt="2021-09-24T12:33:29.273" v="5" actId="26606"/>
          <ac:spMkLst>
            <pc:docMk/>
            <pc:sldMk cId="1306686137" sldId="257"/>
            <ac:spMk id="9" creationId="{86C7B4A1-154A-4DF0-AC46-F88D75A2E0FD}"/>
          </ac:spMkLst>
        </pc:spChg>
        <pc:picChg chg="add mod">
          <ac:chgData name="Gordana Ivančić" userId="ca07025b-d04b-4d7c-8bd6-4f6a73c0042f" providerId="ADAL" clId="{DF8326CC-FE3C-4574-BB35-1B44F78CE737}" dt="2021-09-24T12:33:29.273" v="5" actId="26606"/>
          <ac:picMkLst>
            <pc:docMk/>
            <pc:sldMk cId="1306686137" sldId="257"/>
            <ac:picMk id="4" creationId="{469F338D-E38B-42F2-B968-C3AFFFCDAD7F}"/>
          </ac:picMkLst>
        </pc:picChg>
      </pc:sldChg>
      <pc:sldChg chg="modSp mod">
        <pc:chgData name="Gordana Ivančić" userId="ca07025b-d04b-4d7c-8bd6-4f6a73c0042f" providerId="ADAL" clId="{DF8326CC-FE3C-4574-BB35-1B44F78CE737}" dt="2021-09-24T12:34:48.394" v="20" actId="20577"/>
        <pc:sldMkLst>
          <pc:docMk/>
          <pc:sldMk cId="77948514" sldId="263"/>
        </pc:sldMkLst>
        <pc:spChg chg="mod">
          <ac:chgData name="Gordana Ivančić" userId="ca07025b-d04b-4d7c-8bd6-4f6a73c0042f" providerId="ADAL" clId="{DF8326CC-FE3C-4574-BB35-1B44F78CE737}" dt="2021-09-24T12:34:48.394" v="20" actId="20577"/>
          <ac:spMkLst>
            <pc:docMk/>
            <pc:sldMk cId="77948514" sldId="263"/>
            <ac:spMk id="5" creationId="{4086C878-38A9-4732-9A96-4A35C82A3DD9}"/>
          </ac:spMkLst>
        </pc:spChg>
      </pc:sldChg>
      <pc:sldChg chg="addSp modSp mod setBg">
        <pc:chgData name="Gordana Ivančić" userId="ca07025b-d04b-4d7c-8bd6-4f6a73c0042f" providerId="ADAL" clId="{DF8326CC-FE3C-4574-BB35-1B44F78CE737}" dt="2021-09-24T12:34:22.845" v="18" actId="1076"/>
        <pc:sldMkLst>
          <pc:docMk/>
          <pc:sldMk cId="2926702825" sldId="299"/>
        </pc:sldMkLst>
        <pc:spChg chg="mod ord">
          <ac:chgData name="Gordana Ivančić" userId="ca07025b-d04b-4d7c-8bd6-4f6a73c0042f" providerId="ADAL" clId="{DF8326CC-FE3C-4574-BB35-1B44F78CE737}" dt="2021-09-24T12:34:22.845" v="18" actId="1076"/>
          <ac:spMkLst>
            <pc:docMk/>
            <pc:sldMk cId="2926702825" sldId="299"/>
            <ac:spMk id="3" creationId="{FD06E158-B059-4F19-B928-805D127918FA}"/>
          </ac:spMkLst>
        </pc:spChg>
        <pc:spChg chg="add">
          <ac:chgData name="Gordana Ivančić" userId="ca07025b-d04b-4d7c-8bd6-4f6a73c0042f" providerId="ADAL" clId="{DF8326CC-FE3C-4574-BB35-1B44F78CE737}" dt="2021-09-24T12:34:00.877" v="11" actId="26606"/>
          <ac:spMkLst>
            <pc:docMk/>
            <pc:sldMk cId="2926702825" sldId="299"/>
            <ac:spMk id="9" creationId="{04812C46-200A-4DEB-A05E-3ED6C68C2387}"/>
          </ac:spMkLst>
        </pc:spChg>
        <pc:spChg chg="add">
          <ac:chgData name="Gordana Ivančić" userId="ca07025b-d04b-4d7c-8bd6-4f6a73c0042f" providerId="ADAL" clId="{DF8326CC-FE3C-4574-BB35-1B44F78CE737}" dt="2021-09-24T12:34:00.877" v="11" actId="26606"/>
          <ac:spMkLst>
            <pc:docMk/>
            <pc:sldMk cId="2926702825" sldId="299"/>
            <ac:spMk id="11" creationId="{D1EA859B-E555-4109-94F3-6700E046E008}"/>
          </ac:spMkLst>
        </pc:spChg>
        <pc:picChg chg="add mod">
          <ac:chgData name="Gordana Ivančić" userId="ca07025b-d04b-4d7c-8bd6-4f6a73c0042f" providerId="ADAL" clId="{DF8326CC-FE3C-4574-BB35-1B44F78CE737}" dt="2021-09-24T12:34:09.487" v="15" actId="1076"/>
          <ac:picMkLst>
            <pc:docMk/>
            <pc:sldMk cId="2926702825" sldId="299"/>
            <ac:picMk id="4" creationId="{3A198FE5-3874-42BF-AD44-E16CEF5C2A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89EAE-CE8A-47AB-B5F7-18663F0080B3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31984-E847-497D-BC01-5057D3BD9F9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41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200" b="1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Uvodni </a:t>
            </a:r>
            <a:r>
              <a:rPr lang="hr-HR" sz="1200" b="1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Ispričajte nešto o sebi i dosadašnjem radnom iskustvu.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Jeste li već sudjelovali u projektima razmjene znanja i iskustva s drugim učiteljima? 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r-HR" sz="12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Zašto smatrate da je suradnja među učiteljima važna?</a:t>
            </a:r>
            <a:endParaRPr lang="hr-H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71271-464F-4B7C-AC70-015B4623A142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483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D6F34-AB63-4956-87F0-DB7BBEBE3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F77DD-7EC7-4CE4-B57C-DBF244443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A8DBA-05B9-4265-9E83-FF0AB0E55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53F2-5357-476D-8751-E2670415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BBEE8-D2D5-42D2-8525-5F9E2515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23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9839-E6A6-460F-BF34-08BAB3A94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2893B-DEF7-4CC3-876E-B9CD3772D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5F71E-CA47-4A9E-AB20-8BAC27B0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13849-BC96-4BA3-96A5-C3DCF2DB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FFAFE-7B58-4E2E-B7C1-C22CA937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974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3CE19-9595-4F13-86E8-EB1C55139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94D6E-ADE4-4278-A833-8E5AAF493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7726-B30C-4349-AEBB-259FB8D1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93513-0C6F-40A9-BD95-C9581571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D464F-BC2E-4489-A310-48DA6B15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028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BF90-2EF2-4D29-A15C-D03523C80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02F0A-63E6-4F52-BA2A-BDC19EB5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2B2A-72E2-421F-999B-C450D649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252FD-DBE2-4505-9FDE-674A121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AF4DA-83F1-4659-AE81-DD9FA25F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841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6D60-A039-4F8D-92CC-B104149C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C57D7-E509-40AB-88B9-85F468879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8E310-6345-4C3A-B004-BEF3C923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5976-2CC2-4651-A440-7A86A618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A554-FBF9-435F-A5D5-2C8D2A79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90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5DE2-5F7F-4670-A4DC-89F81A050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26EEF-40F0-44CE-AFE1-404C7E78E4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98A5B-BFFA-44BB-A5A8-60FE20140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B1B72-59BA-44EA-9789-AAFF0B65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FA5E2-339D-4060-B4BF-F55501F7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8E4FC-3D9D-4409-8EAD-DFFBDC9F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3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C60B-4F95-493A-AF36-4D3A5237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FE9E2-0152-434A-8501-1F695AD76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164A8-51B9-431F-B847-792C2C391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9346B-8553-46DB-9C0A-ADE051B56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ADE573-8D40-44E1-961C-17E80BBBA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DC732-22BA-4F12-8A58-13913963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A9085-FA39-4BA9-A128-22A781D8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A6993-DF3A-45D6-91F5-1B2C921CF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96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3DA7-E2BD-4688-B7CE-D0D2D619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2AE32-1F99-44F6-AEC6-94ABF39C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54D612-9CC2-4146-BE72-EE74B5309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745C9-4FC1-4623-8708-DD3073F5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59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80974-9C5D-40D2-9466-A354598D1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9FBFD5-C86A-4A97-806D-2F88A7AF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F4327-4EFD-444F-83DD-142A1DB0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904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B767-026A-4078-BABE-0122CFF4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1E44A-E9BF-4F8B-BEBC-18D5A099E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EC0FA-81CA-46B7-B62D-B6062CC5A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BC60B-F520-4061-9151-963F6D785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8BBC1-5CBF-46A2-914B-96414DDD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0EEF6-C793-4682-9B3A-0E1F8389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96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4B28-BD2B-4A4E-BA89-463CC223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A911F-2738-487C-9201-B7DD72F493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F1092-8174-4A35-9F88-C81A7744C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F8693-9F98-47E6-B49E-684A0784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53687-ABB5-4219-9059-6CFE669D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AFDCB-03F0-435F-A05F-2F0D7493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032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B97FA7-D637-4FD2-A45B-917F1D41E0E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88403" y="2888402"/>
            <a:ext cx="6857999" cy="108119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DA921-BF1D-4072-8B1A-723D7503F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54" y="365125"/>
            <a:ext cx="100437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9282D-3B01-428F-A5F7-CA634ABA3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0052" y="1825625"/>
            <a:ext cx="100437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A68E5-D570-42A0-86D8-ED3FEC6491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C99EC-AC00-42DA-8771-9826FBDDB4F9}" type="datetimeFigureOut">
              <a:rPr lang="hr-HR" smtClean="0"/>
              <a:t>24.9.2021.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A02C2-B8D9-4D7B-9D73-564C6D5FC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690D6-42CF-474D-B0F9-F3B780EB5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518C-2F91-427B-9EA0-DD9B79543D1A}" type="slidenum">
              <a:rPr lang="hr-HR" smtClean="0"/>
              <a:t>‹#›</a:t>
            </a:fld>
            <a:endParaRPr lang="hr-H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139C2-FBCA-45FB-962D-4C18254A58F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31373" y="5731916"/>
            <a:ext cx="877900" cy="445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8A32BC-ACFA-4F2D-9A3C-3C3A252BD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8274" y="6356350"/>
            <a:ext cx="1150999" cy="2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2891D6-45D1-49F5-8FA2-A651FDF30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02" y="526412"/>
            <a:ext cx="10421550" cy="623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2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CDA9BF-B8B9-410A-9843-F1520A451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468" y="830510"/>
            <a:ext cx="9634011" cy="5781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800" dirty="0"/>
              <a:t>Što je vjetar?</a:t>
            </a:r>
          </a:p>
          <a:p>
            <a:pPr marL="0" indent="0">
              <a:buNone/>
            </a:pPr>
            <a:r>
              <a:rPr lang="hr-HR" sz="4800" dirty="0"/>
              <a:t>Koje vrste vjetra poznaješ?</a:t>
            </a:r>
          </a:p>
          <a:p>
            <a:pPr marL="0" indent="0">
              <a:buNone/>
            </a:pPr>
            <a:r>
              <a:rPr lang="hr-HR" sz="4800" dirty="0"/>
              <a:t>Koji je vjetar najhladniji?</a:t>
            </a:r>
          </a:p>
        </p:txBody>
      </p:sp>
    </p:spTree>
    <p:extLst>
      <p:ext uri="{BB962C8B-B14F-4D97-AF65-F5344CB8AC3E}">
        <p14:creationId xmlns:p14="http://schemas.microsoft.com/office/powerpoint/2010/main" val="221911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BE56C2-5865-4DED-A88E-3BAA85E30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3" b="154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2BE7962F-6F00-48E1-9DA3-6E5DD0CB6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0" y="573741"/>
            <a:ext cx="8572500" cy="1733178"/>
          </a:xfrm>
        </p:spPr>
        <p:txBody>
          <a:bodyPr anchor="b">
            <a:normAutofit/>
          </a:bodyPr>
          <a:lstStyle/>
          <a:p>
            <a:r>
              <a:rPr lang="hr-HR" sz="7200" dirty="0">
                <a:solidFill>
                  <a:srgbClr val="FFFFFF"/>
                </a:solidFill>
              </a:rPr>
              <a:t>Zimski vjetar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4B0425A-9858-4FDD-BC5A-88F5F4646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071" y="2366681"/>
            <a:ext cx="6131858" cy="764989"/>
          </a:xfrm>
        </p:spPr>
        <p:txBody>
          <a:bodyPr anchor="t">
            <a:noAutofit/>
          </a:bodyPr>
          <a:lstStyle/>
          <a:p>
            <a:r>
              <a:rPr lang="hr-HR" sz="5400" dirty="0">
                <a:solidFill>
                  <a:srgbClr val="FFFFFF"/>
                </a:solidFill>
              </a:rPr>
              <a:t>Grigor Vitez</a:t>
            </a:r>
          </a:p>
        </p:txBody>
      </p:sp>
    </p:spTree>
    <p:extLst>
      <p:ext uri="{BB962C8B-B14F-4D97-AF65-F5344CB8AC3E}">
        <p14:creationId xmlns:p14="http://schemas.microsoft.com/office/powerpoint/2010/main" val="166672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outdoor, wave, ocean&#10;&#10;Description automatically generated">
            <a:extLst>
              <a:ext uri="{FF2B5EF4-FFF2-40B4-BE49-F238E27FC236}">
                <a16:creationId xmlns:a16="http://schemas.microsoft.com/office/drawing/2014/main" id="{469F338D-E38B-42F2-B968-C3AFFFCDA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194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123DE37-9720-473B-A563-84A8B2273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41" y="878445"/>
            <a:ext cx="6620505" cy="3773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dirty="0"/>
              <a:t>Tko želi ući u kuću?</a:t>
            </a:r>
          </a:p>
          <a:p>
            <a:endParaRPr lang="hr-HR" sz="3200" dirty="0"/>
          </a:p>
          <a:p>
            <a:pPr marL="0" indent="0">
              <a:buNone/>
            </a:pPr>
            <a:r>
              <a:rPr lang="hr-HR" sz="3200" dirty="0"/>
              <a:t>Što želi vjetar? Zašto?</a:t>
            </a:r>
          </a:p>
          <a:p>
            <a:endParaRPr lang="hr-HR" sz="3200" dirty="0"/>
          </a:p>
          <a:p>
            <a:pPr marL="0" indent="0">
              <a:buNone/>
            </a:pPr>
            <a:r>
              <a:rPr lang="hr-HR" sz="3200" dirty="0"/>
              <a:t>Pronađi stihove koji govore o vremenskim prilikama.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dirty="0"/>
              <a:t>Što sve radi vjetar na kući i oko kuće?</a:t>
            </a:r>
          </a:p>
        </p:txBody>
      </p:sp>
    </p:spTree>
    <p:extLst>
      <p:ext uri="{BB962C8B-B14F-4D97-AF65-F5344CB8AC3E}">
        <p14:creationId xmlns:p14="http://schemas.microsoft.com/office/powerpoint/2010/main" val="13066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water, outdoor, wave, ocean&#10;&#10;Description automatically generated">
            <a:extLst>
              <a:ext uri="{FF2B5EF4-FFF2-40B4-BE49-F238E27FC236}">
                <a16:creationId xmlns:a16="http://schemas.microsoft.com/office/drawing/2014/main" id="{3A198FE5-3874-42BF-AD44-E16CEF5C2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06E158-B059-4F19-B928-805D12791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85" y="1610334"/>
            <a:ext cx="6567535" cy="6225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Zašto je vjetar ljut? Kako iskazuje svoju ljutnju? Pročitaj stihove koji to dokazuju.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Što to znači da vjetru nigdje nema stopa?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Kojoj književnoj vrsti pripada </a:t>
            </a:r>
            <a:r>
              <a:rPr lang="hr-HR" i="1" dirty="0"/>
              <a:t>Zimski vjetar</a:t>
            </a:r>
            <a:r>
              <a:rPr lang="hr-HR" dirty="0"/>
              <a:t>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Odredi temu pjesme.</a:t>
            </a:r>
          </a:p>
        </p:txBody>
      </p:sp>
    </p:spTree>
    <p:extLst>
      <p:ext uri="{BB962C8B-B14F-4D97-AF65-F5344CB8AC3E}">
        <p14:creationId xmlns:p14="http://schemas.microsoft.com/office/powerpoint/2010/main" val="292670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5BFDF78-3ABC-4053-98CA-2435D7102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466" y="658970"/>
            <a:ext cx="9634011" cy="58676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800" dirty="0"/>
              <a:t>Kojim sve osjetilima doživljavaš zimski vjetar?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Što vidiš, što čuješ, a što bi mogla/mogao opipati?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dirty="0"/>
              <a:t>Pronađi u pjesmi pjesničke slike.</a:t>
            </a: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Koliko </a:t>
            </a:r>
            <a:r>
              <a:rPr lang="hr-HR" dirty="0"/>
              <a:t>strofa ima pjesma?</a:t>
            </a: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Koliko svaka strofa ima stihova?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Jesu li stihovi povezani rimom? Pronađi rimu.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Kako se nazivaju književnici koji pišu pjesme.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183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00499-32A8-48D7-B42D-6C524BB24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74" y="415459"/>
            <a:ext cx="3765285" cy="1325563"/>
          </a:xfrm>
        </p:spPr>
        <p:txBody>
          <a:bodyPr/>
          <a:lstStyle/>
          <a:p>
            <a:r>
              <a:rPr lang="hr-HR" dirty="0"/>
              <a:t>Zimski vjetar</a:t>
            </a:r>
            <a:br>
              <a:rPr lang="hr-HR" dirty="0"/>
            </a:br>
            <a:r>
              <a:rPr lang="hr-HR" sz="1600" dirty="0"/>
              <a:t>                                          </a:t>
            </a:r>
            <a:r>
              <a:rPr lang="hr-HR" sz="2400" dirty="0"/>
              <a:t>Grigor Vitez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21105-73A9-4B9A-B7A5-0CD8F4A33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932" y="1969091"/>
            <a:ext cx="9895262" cy="51112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Vrsta književnog djela</a:t>
            </a:r>
            <a:r>
              <a:rPr lang="hr-HR" sz="2400" dirty="0"/>
              <a:t>: pjesma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Tema</a:t>
            </a:r>
            <a:r>
              <a:rPr lang="hr-HR" sz="2400" dirty="0"/>
              <a:t>: zimski vjetar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SLUŠNI DOŽIVLJAJ</a:t>
            </a:r>
            <a:r>
              <a:rPr lang="hr-HR" sz="2400" dirty="0"/>
              <a:t>: Huuu!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VIDNI DOŽIVLJAJ</a:t>
            </a:r>
            <a:r>
              <a:rPr lang="hr-HR" sz="2400" dirty="0"/>
              <a:t>: peć, kruh, kuća, vrata</a:t>
            </a:r>
          </a:p>
          <a:p>
            <a:pPr marL="0" indent="0">
              <a:buNone/>
            </a:pPr>
            <a:r>
              <a:rPr lang="hr-HR" sz="2400" dirty="0">
                <a:solidFill>
                  <a:srgbClr val="FF0000"/>
                </a:solidFill>
              </a:rPr>
              <a:t>TAKTILNI DOŽIVLJAJ</a:t>
            </a:r>
            <a:r>
              <a:rPr lang="hr-HR" sz="2400" dirty="0"/>
              <a:t>: topli čaj, zima ljuta, piri...</a:t>
            </a:r>
          </a:p>
          <a:p>
            <a:pPr marL="0" indent="0">
              <a:buNone/>
            </a:pPr>
            <a:r>
              <a:rPr lang="hr-HR" sz="2400" dirty="0"/>
              <a:t>Pjesma se sastoji od </a:t>
            </a:r>
            <a:r>
              <a:rPr lang="hr-HR" sz="2400" dirty="0">
                <a:solidFill>
                  <a:srgbClr val="FF0000"/>
                </a:solidFill>
              </a:rPr>
              <a:t>pet strofa</a:t>
            </a:r>
            <a:r>
              <a:rPr lang="hr-HR" sz="2400" dirty="0"/>
              <a:t>. </a:t>
            </a:r>
          </a:p>
          <a:p>
            <a:pPr marL="0" indent="0">
              <a:buNone/>
            </a:pPr>
            <a:r>
              <a:rPr lang="hr-HR" sz="2400" dirty="0"/>
              <a:t>1. strofa – 3 stiha; 2. strofa – 7 stihova; 3. strofa – 5 stihova, 4. strofa – 2 stiha, 5. strofa – 2 stiha</a:t>
            </a:r>
          </a:p>
          <a:p>
            <a:pPr marL="0" indent="0">
              <a:buNone/>
            </a:pPr>
            <a:r>
              <a:rPr lang="hr-HR" sz="2400" dirty="0"/>
              <a:t>Rima: ući – kući, skraja – čaja, ljuta – kaputa, put – ljut, nema - nijema</a:t>
            </a:r>
          </a:p>
        </p:txBody>
      </p:sp>
    </p:spTree>
    <p:extLst>
      <p:ext uri="{BB962C8B-B14F-4D97-AF65-F5344CB8AC3E}">
        <p14:creationId xmlns:p14="http://schemas.microsoft.com/office/powerpoint/2010/main" val="26285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4E634-D270-4AEF-9292-FC6B3BCC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Domaća zadaća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1755-8838-477B-A8DF-29C71EB89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052" y="1825625"/>
            <a:ext cx="10043747" cy="716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/>
              <a:t>Udžbenik str. 91, 4. zadatak.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86C878-38A9-4732-9A96-4A35C82A3DD9}"/>
              </a:ext>
            </a:extLst>
          </p:cNvPr>
          <p:cNvSpPr txBox="1"/>
          <p:nvPr/>
        </p:nvSpPr>
        <p:spPr>
          <a:xfrm>
            <a:off x="1461781" y="5988734"/>
            <a:ext cx="7044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Osmislile: Josipa Masnić i Kristina Knežević, OŠ Bartula Kašića, Zadar</a:t>
            </a:r>
          </a:p>
        </p:txBody>
      </p:sp>
    </p:spTree>
    <p:extLst>
      <p:ext uri="{BB962C8B-B14F-4D97-AF65-F5344CB8AC3E}">
        <p14:creationId xmlns:p14="http://schemas.microsoft.com/office/powerpoint/2010/main" val="779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301</Words>
  <Application>Microsoft Office PowerPoint</Application>
  <PresentationFormat>Widescreen</PresentationFormat>
  <Paragraphs>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Zimski vjetar</vt:lpstr>
      <vt:lpstr>PowerPoint Presentation</vt:lpstr>
      <vt:lpstr>PowerPoint Presentation</vt:lpstr>
      <vt:lpstr>PowerPoint Presentation</vt:lpstr>
      <vt:lpstr>Zimski vjetar                                           Grigor Vitez</vt:lpstr>
      <vt:lpstr>Domaća zadaća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Rutva Primorac</dc:creator>
  <cp:lastModifiedBy>Gordana Ivančić</cp:lastModifiedBy>
  <cp:revision>48</cp:revision>
  <dcterms:created xsi:type="dcterms:W3CDTF">2021-01-07T17:35:15Z</dcterms:created>
  <dcterms:modified xsi:type="dcterms:W3CDTF">2021-09-24T12:34:51Z</dcterms:modified>
</cp:coreProperties>
</file>