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57" r:id="rId3"/>
    <p:sldId id="256" r:id="rId4"/>
    <p:sldId id="258" r:id="rId5"/>
    <p:sldId id="261" r:id="rId6"/>
    <p:sldId id="265" r:id="rId7"/>
    <p:sldId id="262" r:id="rId8"/>
    <p:sldId id="263" r:id="rId9"/>
    <p:sldId id="266" r:id="rId10"/>
    <p:sldId id="267" r:id="rId11"/>
    <p:sldId id="268" r:id="rId12"/>
    <p:sldId id="270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5C35"/>
    <a:srgbClr val="EE2A38"/>
    <a:srgbClr val="04B0CB"/>
    <a:srgbClr val="6D2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40E15B-46F0-44F9-BA34-14B481FFF01A}" v="5" dt="2021-09-23T12:26:20.3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rdana Ivančić" userId="ca07025b-d04b-4d7c-8bd6-4f6a73c0042f" providerId="ADAL" clId="{8440E15B-46F0-44F9-BA34-14B481FFF01A}"/>
    <pc:docChg chg="undo custSel modSld">
      <pc:chgData name="Gordana Ivančić" userId="ca07025b-d04b-4d7c-8bd6-4f6a73c0042f" providerId="ADAL" clId="{8440E15B-46F0-44F9-BA34-14B481FFF01A}" dt="2021-09-24T06:37:27.872" v="31" actId="20577"/>
      <pc:docMkLst>
        <pc:docMk/>
      </pc:docMkLst>
      <pc:sldChg chg="addSp delSp modSp mod setBg">
        <pc:chgData name="Gordana Ivančić" userId="ca07025b-d04b-4d7c-8bd6-4f6a73c0042f" providerId="ADAL" clId="{8440E15B-46F0-44F9-BA34-14B481FFF01A}" dt="2021-09-23T12:22:20.953" v="9" actId="1076"/>
        <pc:sldMkLst>
          <pc:docMk/>
          <pc:sldMk cId="1035472949" sldId="257"/>
        </pc:sldMkLst>
        <pc:spChg chg="mod ord">
          <ac:chgData name="Gordana Ivančić" userId="ca07025b-d04b-4d7c-8bd6-4f6a73c0042f" providerId="ADAL" clId="{8440E15B-46F0-44F9-BA34-14B481FFF01A}" dt="2021-09-23T12:21:41.943" v="7" actId="26606"/>
          <ac:spMkLst>
            <pc:docMk/>
            <pc:sldMk cId="1035472949" sldId="257"/>
            <ac:spMk id="3" creationId="{00000000-0000-0000-0000-000000000000}"/>
          </ac:spMkLst>
        </pc:spChg>
        <pc:spChg chg="add del">
          <ac:chgData name="Gordana Ivančić" userId="ca07025b-d04b-4d7c-8bd6-4f6a73c0042f" providerId="ADAL" clId="{8440E15B-46F0-44F9-BA34-14B481FFF01A}" dt="2021-09-23T12:21:31.369" v="4" actId="26606"/>
          <ac:spMkLst>
            <pc:docMk/>
            <pc:sldMk cId="1035472949" sldId="257"/>
            <ac:spMk id="9" creationId="{F13C74B1-5B17-4795-BED0-7140497B445A}"/>
          </ac:spMkLst>
        </pc:spChg>
        <pc:spChg chg="add del">
          <ac:chgData name="Gordana Ivančić" userId="ca07025b-d04b-4d7c-8bd6-4f6a73c0042f" providerId="ADAL" clId="{8440E15B-46F0-44F9-BA34-14B481FFF01A}" dt="2021-09-23T12:21:31.369" v="4" actId="26606"/>
          <ac:spMkLst>
            <pc:docMk/>
            <pc:sldMk cId="1035472949" sldId="257"/>
            <ac:spMk id="11" creationId="{D4974D33-8DC5-464E-8C6D-BE58F0669C17}"/>
          </ac:spMkLst>
        </pc:spChg>
        <pc:spChg chg="add del">
          <ac:chgData name="Gordana Ivančić" userId="ca07025b-d04b-4d7c-8bd6-4f6a73c0042f" providerId="ADAL" clId="{8440E15B-46F0-44F9-BA34-14B481FFF01A}" dt="2021-09-23T12:21:41.943" v="7" actId="26606"/>
          <ac:spMkLst>
            <pc:docMk/>
            <pc:sldMk cId="1035472949" sldId="257"/>
            <ac:spMk id="13" creationId="{79BB35BC-D5C2-4C8B-A22A-A71E6191913B}"/>
          </ac:spMkLst>
        </pc:spChg>
        <pc:spChg chg="add">
          <ac:chgData name="Gordana Ivančić" userId="ca07025b-d04b-4d7c-8bd6-4f6a73c0042f" providerId="ADAL" clId="{8440E15B-46F0-44F9-BA34-14B481FFF01A}" dt="2021-09-23T12:21:41.943" v="7" actId="26606"/>
          <ac:spMkLst>
            <pc:docMk/>
            <pc:sldMk cId="1035472949" sldId="257"/>
            <ac:spMk id="18" creationId="{2B566528-1B12-4246-9431-5C2D7D081168}"/>
          </ac:spMkLst>
        </pc:spChg>
        <pc:spChg chg="add">
          <ac:chgData name="Gordana Ivančić" userId="ca07025b-d04b-4d7c-8bd6-4f6a73c0042f" providerId="ADAL" clId="{8440E15B-46F0-44F9-BA34-14B481FFF01A}" dt="2021-09-23T12:21:41.943" v="7" actId="26606"/>
          <ac:spMkLst>
            <pc:docMk/>
            <pc:sldMk cId="1035472949" sldId="257"/>
            <ac:spMk id="24" creationId="{D3F51FEB-38FB-4F6C-9F7B-2F2AFAB65463}"/>
          </ac:spMkLst>
        </pc:spChg>
        <pc:spChg chg="add">
          <ac:chgData name="Gordana Ivančić" userId="ca07025b-d04b-4d7c-8bd6-4f6a73c0042f" providerId="ADAL" clId="{8440E15B-46F0-44F9-BA34-14B481FFF01A}" dt="2021-09-23T12:21:41.943" v="7" actId="26606"/>
          <ac:spMkLst>
            <pc:docMk/>
            <pc:sldMk cId="1035472949" sldId="257"/>
            <ac:spMk id="26" creationId="{1E547BA6-BAE0-43BB-A7CA-60F69CE252F0}"/>
          </ac:spMkLst>
        </pc:spChg>
        <pc:grpChg chg="add">
          <ac:chgData name="Gordana Ivančić" userId="ca07025b-d04b-4d7c-8bd6-4f6a73c0042f" providerId="ADAL" clId="{8440E15B-46F0-44F9-BA34-14B481FFF01A}" dt="2021-09-23T12:21:41.943" v="7" actId="26606"/>
          <ac:grpSpMkLst>
            <pc:docMk/>
            <pc:sldMk cId="1035472949" sldId="257"/>
            <ac:grpSpMk id="20" creationId="{07EAA094-9CF6-4695-958A-33D9BCAA9474}"/>
          </ac:grpSpMkLst>
        </pc:grpChg>
        <pc:picChg chg="add mod">
          <ac:chgData name="Gordana Ivančić" userId="ca07025b-d04b-4d7c-8bd6-4f6a73c0042f" providerId="ADAL" clId="{8440E15B-46F0-44F9-BA34-14B481FFF01A}" dt="2021-09-23T12:21:41.943" v="7" actId="26606"/>
          <ac:picMkLst>
            <pc:docMk/>
            <pc:sldMk cId="1035472949" sldId="257"/>
            <ac:picMk id="4" creationId="{177C4BE2-4E2F-4C26-AB9E-A29380FD33AC}"/>
          </ac:picMkLst>
        </pc:picChg>
        <pc:picChg chg="add mod">
          <ac:chgData name="Gordana Ivančić" userId="ca07025b-d04b-4d7c-8bd6-4f6a73c0042f" providerId="ADAL" clId="{8440E15B-46F0-44F9-BA34-14B481FFF01A}" dt="2021-09-23T12:22:20.953" v="9" actId="1076"/>
          <ac:picMkLst>
            <pc:docMk/>
            <pc:sldMk cId="1035472949" sldId="257"/>
            <ac:picMk id="6" creationId="{C2CF5827-C373-44DF-AA86-0B9512F02E55}"/>
          </ac:picMkLst>
        </pc:picChg>
      </pc:sldChg>
      <pc:sldChg chg="addSp delSp modSp mod">
        <pc:chgData name="Gordana Ivančić" userId="ca07025b-d04b-4d7c-8bd6-4f6a73c0042f" providerId="ADAL" clId="{8440E15B-46F0-44F9-BA34-14B481FFF01A}" dt="2021-09-23T12:26:08.845" v="26" actId="1076"/>
        <pc:sldMkLst>
          <pc:docMk/>
          <pc:sldMk cId="1291927907" sldId="258"/>
        </pc:sldMkLst>
        <pc:spChg chg="mod">
          <ac:chgData name="Gordana Ivančić" userId="ca07025b-d04b-4d7c-8bd6-4f6a73c0042f" providerId="ADAL" clId="{8440E15B-46F0-44F9-BA34-14B481FFF01A}" dt="2021-09-23T12:25:31.579" v="20" actId="1076"/>
          <ac:spMkLst>
            <pc:docMk/>
            <pc:sldMk cId="1291927907" sldId="258"/>
            <ac:spMk id="3" creationId="{00000000-0000-0000-0000-000000000000}"/>
          </ac:spMkLst>
        </pc:spChg>
        <pc:spChg chg="mod">
          <ac:chgData name="Gordana Ivančić" userId="ca07025b-d04b-4d7c-8bd6-4f6a73c0042f" providerId="ADAL" clId="{8440E15B-46F0-44F9-BA34-14B481FFF01A}" dt="2021-09-23T12:25:36.879" v="22" actId="1076"/>
          <ac:spMkLst>
            <pc:docMk/>
            <pc:sldMk cId="1291927907" sldId="258"/>
            <ac:spMk id="5" creationId="{3B338669-7622-4A68-B664-83016F332F5F}"/>
          </ac:spMkLst>
        </pc:spChg>
        <pc:picChg chg="add mod">
          <ac:chgData name="Gordana Ivančić" userId="ca07025b-d04b-4d7c-8bd6-4f6a73c0042f" providerId="ADAL" clId="{8440E15B-46F0-44F9-BA34-14B481FFF01A}" dt="2021-09-23T12:26:08.845" v="26" actId="1076"/>
          <ac:picMkLst>
            <pc:docMk/>
            <pc:sldMk cId="1291927907" sldId="258"/>
            <ac:picMk id="4" creationId="{3EE3F5E4-8311-4F5A-8657-E4432764B618}"/>
          </ac:picMkLst>
        </pc:picChg>
        <pc:picChg chg="del">
          <ac:chgData name="Gordana Ivančić" userId="ca07025b-d04b-4d7c-8bd6-4f6a73c0042f" providerId="ADAL" clId="{8440E15B-46F0-44F9-BA34-14B481FFF01A}" dt="2021-09-23T12:25:22.593" v="17" actId="478"/>
          <ac:picMkLst>
            <pc:docMk/>
            <pc:sldMk cId="1291927907" sldId="258"/>
            <ac:picMk id="1026" creationId="{00000000-0000-0000-0000-000000000000}"/>
          </ac:picMkLst>
        </pc:picChg>
      </pc:sldChg>
      <pc:sldChg chg="modSp modAnim">
        <pc:chgData name="Gordana Ivančić" userId="ca07025b-d04b-4d7c-8bd6-4f6a73c0042f" providerId="ADAL" clId="{8440E15B-46F0-44F9-BA34-14B481FFF01A}" dt="2021-09-23T12:26:20.391" v="27" actId="20577"/>
        <pc:sldMkLst>
          <pc:docMk/>
          <pc:sldMk cId="2455535591" sldId="261"/>
        </pc:sldMkLst>
        <pc:spChg chg="mod">
          <ac:chgData name="Gordana Ivančić" userId="ca07025b-d04b-4d7c-8bd6-4f6a73c0042f" providerId="ADAL" clId="{8440E15B-46F0-44F9-BA34-14B481FFF01A}" dt="2021-09-23T12:26:20.391" v="27" actId="20577"/>
          <ac:spMkLst>
            <pc:docMk/>
            <pc:sldMk cId="2455535591" sldId="261"/>
            <ac:spMk id="3" creationId="{00000000-0000-0000-0000-000000000000}"/>
          </ac:spMkLst>
        </pc:spChg>
      </pc:sldChg>
      <pc:sldChg chg="modSp mod">
        <pc:chgData name="Gordana Ivančić" userId="ca07025b-d04b-4d7c-8bd6-4f6a73c0042f" providerId="ADAL" clId="{8440E15B-46F0-44F9-BA34-14B481FFF01A}" dt="2021-09-23T12:27:10.958" v="29" actId="20577"/>
        <pc:sldMkLst>
          <pc:docMk/>
          <pc:sldMk cId="1699982813" sldId="263"/>
        </pc:sldMkLst>
        <pc:spChg chg="mod">
          <ac:chgData name="Gordana Ivančić" userId="ca07025b-d04b-4d7c-8bd6-4f6a73c0042f" providerId="ADAL" clId="{8440E15B-46F0-44F9-BA34-14B481FFF01A}" dt="2021-09-23T12:27:10.958" v="29" actId="20577"/>
          <ac:spMkLst>
            <pc:docMk/>
            <pc:sldMk cId="1699982813" sldId="263"/>
            <ac:spMk id="3" creationId="{00000000-0000-0000-0000-000000000000}"/>
          </ac:spMkLst>
        </pc:spChg>
      </pc:sldChg>
      <pc:sldChg chg="modSp mod">
        <pc:chgData name="Gordana Ivančić" userId="ca07025b-d04b-4d7c-8bd6-4f6a73c0042f" providerId="ADAL" clId="{8440E15B-46F0-44F9-BA34-14B481FFF01A}" dt="2021-09-24T06:37:27.872" v="31" actId="20577"/>
        <pc:sldMkLst>
          <pc:docMk/>
          <pc:sldMk cId="497766893" sldId="270"/>
        </pc:sldMkLst>
        <pc:spChg chg="mod">
          <ac:chgData name="Gordana Ivančić" userId="ca07025b-d04b-4d7c-8bd6-4f6a73c0042f" providerId="ADAL" clId="{8440E15B-46F0-44F9-BA34-14B481FFF01A}" dt="2021-09-24T06:37:27.872" v="31" actId="20577"/>
          <ac:spMkLst>
            <pc:docMk/>
            <pc:sldMk cId="497766893" sldId="270"/>
            <ac:spMk id="5" creationId="{1934D4EB-2798-4410-93BF-64A10A98EEA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89EAE-CE8A-47AB-B5F7-18663F0080B3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31984-E847-497D-BC01-5057D3BD9F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741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sz="1200" b="1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Uvodni </a:t>
            </a:r>
            <a:r>
              <a:rPr lang="hr-HR" sz="1200" b="1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Ispričajte nešto o sebi i dosadašnjem radnom iskustvu. 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Jeste li već sudjelovali u projektima razmjene znanja i iskustva s drugim učiteljima? 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Zašto smatrate da je suradnja među učiteljima važna?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71271-464F-4B7C-AC70-015B4623A142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2483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D6F34-AB63-4956-87F0-DB7BBEBE3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3F77DD-7EC7-4CE4-B57C-DBF244443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A8DBA-05B9-4265-9E83-FF0AB0E55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453F2-5357-476D-8751-E2670415E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BBEE8-D2D5-42D2-8525-5F9E25153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239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19839-E6A6-460F-BF34-08BAB3A94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12893B-DEF7-4CC3-876E-B9CD3772D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5F71E-CA47-4A9E-AB20-8BAC27B05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13849-BC96-4BA3-96A5-C3DCF2DB4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FFAFE-7B58-4E2E-B7C1-C22CA937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974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53CE19-9595-4F13-86E8-EB1C55139C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094D6E-ADE4-4278-A833-8E5AAF493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07726-B30C-4349-AEBB-259FB8D1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93513-0C6F-40A9-BD95-C95815712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D464F-BC2E-4489-A310-48DA6B15B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028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BF90-2EF2-4D29-A15C-D03523C80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02F0A-63E6-4F52-BA2A-BDC19EB5C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92B2A-72E2-421F-999B-C450D6493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252FD-DBE2-4505-9FDE-674A121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AF4DA-83F1-4659-AE81-DD9FA25F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841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46D60-A039-4F8D-92CC-B104149C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C57D7-E509-40AB-88B9-85F468879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8E310-6345-4C3A-B004-BEF3C9234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D5976-2CC2-4651-A440-7A86A618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EA554-FBF9-435F-A5D5-2C8D2A79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90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C5DE2-5F7F-4670-A4DC-89F81A05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26EEF-40F0-44CE-AFE1-404C7E78E4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98A5B-BFFA-44BB-A5A8-60FE20140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B1B72-59BA-44EA-9789-AAFF0B657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FA5E2-339D-4060-B4BF-F55501F70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8E4FC-3D9D-4409-8EAD-DFFBDC9F1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637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3C60B-4F95-493A-AF36-4D3A5237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FE9E2-0152-434A-8501-1F695AD76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164A8-51B9-431F-B847-792C2C391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9346B-8553-46DB-9C0A-ADE051B56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ADE573-8D40-44E1-961C-17E80BBBA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CDC732-22BA-4F12-8A58-139139639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BA9085-FA39-4BA9-A128-22A781D8F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7A6993-DF3A-45D6-91F5-1B2C921CF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496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B3DA7-E2BD-4688-B7CE-D0D2D6193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2AE32-1F99-44F6-AEC6-94ABF39C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54D612-9CC2-4146-BE72-EE74B5309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745C9-4FC1-4623-8708-DD3073F5F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259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480974-9C5D-40D2-9466-A354598D1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9FBFD5-C86A-4A97-806D-2F88A7AF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F4327-4EFD-444F-83DD-142A1DB05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904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2B767-026A-4078-BABE-0122CFF4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1E44A-E9BF-4F8B-BEBC-18D5A099E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EC0FA-81CA-46B7-B62D-B6062CC5A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BC60B-F520-4061-9151-963F6D785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8BBC1-5CBF-46A2-914B-96414DDD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0EEF6-C793-4682-9B3A-0E1F8389F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096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04B28-BD2B-4A4E-BA89-463CC2239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A911F-2738-487C-9201-B7DD72F493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F1092-8174-4A35-9F88-C81A7744C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F8693-9F98-47E6-B49E-684A07848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53687-ABB5-4219-9059-6CFE669D9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AFDCB-03F0-435F-A05F-2F0D7493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0323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B97FA7-D637-4FD2-A45B-917F1D41E0E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888403" y="2888402"/>
            <a:ext cx="6857999" cy="108119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CDA921-BF1D-4072-8B1A-723D7503F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054" y="365125"/>
            <a:ext cx="100437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9282D-3B01-428F-A5F7-CA634ABA3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0052" y="1825625"/>
            <a:ext cx="100437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A68E5-D570-42A0-86D8-ED3FEC649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A02C2-B8D9-4D7B-9D73-564C6D5FC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690D6-42CF-474D-B0F9-F3B780EB5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6139C2-FBCA-45FB-962D-4C18254A58F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31373" y="5731916"/>
            <a:ext cx="877900" cy="4450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8A32BC-ACFA-4F2D-9A3C-3C3A252BD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8274" y="6356350"/>
            <a:ext cx="1150999" cy="29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8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2891D6-45D1-49F5-8FA2-A651FDF30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02" y="526412"/>
            <a:ext cx="10421550" cy="62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29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DOMAĆA ZADAĆA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10054" y="1690688"/>
            <a:ext cx="9226909" cy="4618632"/>
          </a:xfrm>
        </p:spPr>
        <p:txBody>
          <a:bodyPr>
            <a:normAutofit/>
          </a:bodyPr>
          <a:lstStyle/>
          <a:p>
            <a:r>
              <a:rPr lang="hr-HR" dirty="0"/>
              <a:t>Izraditi štapnu lutku i uvježbati čitanje i glumiti igrokaz.</a:t>
            </a:r>
          </a:p>
          <a:p>
            <a:r>
              <a:rPr lang="hr-HR" dirty="0"/>
              <a:t>PRVI MRAV: </a:t>
            </a:r>
            <a:r>
              <a:rPr lang="hr-HR" dirty="0" err="1"/>
              <a:t>Vanessa</a:t>
            </a:r>
            <a:r>
              <a:rPr lang="hr-HR" dirty="0"/>
              <a:t>, Noa, </a:t>
            </a:r>
            <a:r>
              <a:rPr lang="hr-HR" dirty="0" err="1"/>
              <a:t>Kiara</a:t>
            </a:r>
            <a:r>
              <a:rPr lang="hr-HR" dirty="0"/>
              <a:t>, Mate</a:t>
            </a:r>
          </a:p>
          <a:p>
            <a:r>
              <a:rPr lang="hr-HR" dirty="0"/>
              <a:t>DRUGI MRAV: Roko,Toni, Hana, Marija N.</a:t>
            </a:r>
          </a:p>
          <a:p>
            <a:r>
              <a:rPr lang="hr-HR" dirty="0"/>
              <a:t>SUNCE: Patrik, Marija V.,  Nika, Niko</a:t>
            </a:r>
          </a:p>
          <a:p>
            <a:r>
              <a:rPr lang="hr-HR" dirty="0"/>
              <a:t>PTIČICA: Elena, Jakov, Dominik, Pave</a:t>
            </a:r>
          </a:p>
          <a:p>
            <a:r>
              <a:rPr lang="hr-HR" dirty="0"/>
              <a:t>PROLJEĆE:  Kate, Vid, Ante, Lana</a:t>
            </a:r>
          </a:p>
        </p:txBody>
      </p:sp>
    </p:spTree>
    <p:extLst>
      <p:ext uri="{BB962C8B-B14F-4D97-AF65-F5344CB8AC3E}">
        <p14:creationId xmlns:p14="http://schemas.microsoft.com/office/powerpoint/2010/main" val="1287068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tx1"/>
                </a:solidFill>
              </a:rPr>
              <a:t>2. nastavni sat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Dramatizacija igrokaza „Dolazi proljeće”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28584F-3962-4300-B483-98B477367E3F}"/>
              </a:ext>
            </a:extLst>
          </p:cNvPr>
          <p:cNvSpPr txBox="1"/>
          <p:nvPr/>
        </p:nvSpPr>
        <p:spPr>
          <a:xfrm>
            <a:off x="1450649" y="3560528"/>
            <a:ext cx="6097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dirty="0"/>
              <a:t>Riješi 4. zadatak na str. 66.</a:t>
            </a:r>
          </a:p>
        </p:txBody>
      </p:sp>
    </p:spTree>
    <p:extLst>
      <p:ext uri="{BB962C8B-B14F-4D97-AF65-F5344CB8AC3E}">
        <p14:creationId xmlns:p14="http://schemas.microsoft.com/office/powerpoint/2010/main" val="2326739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Domaća zadaća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Udžbenik, str. 66. 1. i 2. zadatak i str. 67.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34D4EB-2798-4410-93BF-64A10A98EEA4}"/>
              </a:ext>
            </a:extLst>
          </p:cNvPr>
          <p:cNvSpPr txBox="1"/>
          <p:nvPr/>
        </p:nvSpPr>
        <p:spPr>
          <a:xfrm>
            <a:off x="1310052" y="6123543"/>
            <a:ext cx="7676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Osmislile: Josipa Masnić i Kristina Knežević, </a:t>
            </a:r>
            <a:r>
              <a:rPr lang="hr-HR"/>
              <a:t>OŠ Bartula </a:t>
            </a:r>
            <a:r>
              <a:rPr lang="hr-HR" dirty="0"/>
              <a:t>Kašića, Zadar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497766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177C4BE2-4E2F-4C26-AB9E-A29380FD3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" r="1284"/>
          <a:stretch/>
        </p:blipFill>
        <p:spPr>
          <a:xfrm>
            <a:off x="-2" y="10"/>
            <a:ext cx="5779884" cy="685799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" y="713128"/>
            <a:ext cx="1068867" cy="2126625"/>
            <a:chOff x="10918968" y="713127"/>
            <a:chExt cx="1273032" cy="253283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412120" y="1782981"/>
            <a:ext cx="5136412" cy="4393982"/>
          </a:xfrm>
        </p:spPr>
        <p:txBody>
          <a:bodyPr>
            <a:normAutofit/>
          </a:bodyPr>
          <a:lstStyle/>
          <a:p>
            <a:r>
              <a:rPr lang="hr-HR" sz="2000"/>
              <a:t>Navedi godišnja doba.</a:t>
            </a:r>
          </a:p>
          <a:p>
            <a:r>
              <a:rPr lang="hr-HR" sz="2000"/>
              <a:t>Koje godišnje doba traje?</a:t>
            </a:r>
          </a:p>
          <a:p>
            <a:r>
              <a:rPr lang="hr-HR" sz="2000"/>
              <a:t>Koje će godišnje doba biti nakon zime?</a:t>
            </a:r>
          </a:p>
          <a:p>
            <a:r>
              <a:rPr lang="hr-HR" sz="2000"/>
              <a:t>Kada počinje, a kada završava proljeće?</a:t>
            </a:r>
          </a:p>
          <a:p>
            <a:r>
              <a:rPr lang="hr-HR" sz="2000"/>
              <a:t>Po čemu možemo prepoznati da dolazi proljeće?</a:t>
            </a: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7618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27850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CF5827-C373-44DF-AA86-0B9512F02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3347" y="0"/>
            <a:ext cx="1048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7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tx1"/>
                </a:solidFill>
              </a:rPr>
              <a:t>Dolazi proljeće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Mladen Kušec</a:t>
            </a:r>
          </a:p>
        </p:txBody>
      </p:sp>
    </p:spTree>
    <p:extLst>
      <p:ext uri="{BB962C8B-B14F-4D97-AF65-F5344CB8AC3E}">
        <p14:creationId xmlns:p14="http://schemas.microsoft.com/office/powerpoint/2010/main" val="902645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60386" y="279890"/>
            <a:ext cx="10611331" cy="4351338"/>
          </a:xfrm>
        </p:spPr>
        <p:txBody>
          <a:bodyPr>
            <a:normAutofit/>
          </a:bodyPr>
          <a:lstStyle/>
          <a:p>
            <a:r>
              <a:rPr lang="hr-HR" sz="3200" dirty="0"/>
              <a:t>Poslušaj i pokušaj prepoznati o kojoj se književnoj vrsti radi.</a:t>
            </a:r>
          </a:p>
          <a:p>
            <a:endParaRPr lang="hr-HR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338669-7622-4A68-B664-83016F332F5F}"/>
              </a:ext>
            </a:extLst>
          </p:cNvPr>
          <p:cNvSpPr txBox="1"/>
          <p:nvPr/>
        </p:nvSpPr>
        <p:spPr>
          <a:xfrm>
            <a:off x="5411663" y="802529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Udžbenik, str. 64.</a:t>
            </a:r>
            <a:endParaRPr lang="hr-HR" dirty="0"/>
          </a:p>
        </p:txBody>
      </p:sp>
      <p:pic>
        <p:nvPicPr>
          <p:cNvPr id="4" name="Picture 3" descr="A picture containing flower, plant, daisy&#10;&#10;Description automatically generated">
            <a:extLst>
              <a:ext uri="{FF2B5EF4-FFF2-40B4-BE49-F238E27FC236}">
                <a16:creationId xmlns:a16="http://schemas.microsoft.com/office/drawing/2014/main" id="{3EE3F5E4-8311-4F5A-8657-E4432764B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85" y="1541477"/>
            <a:ext cx="7636029" cy="512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27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92964" y="1196753"/>
            <a:ext cx="9477285" cy="4635877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hr-HR" b="1" dirty="0"/>
              <a:t>Što je igrokaz?</a:t>
            </a:r>
          </a:p>
          <a:p>
            <a:pPr marL="68580" indent="0" algn="ctr">
              <a:buNone/>
            </a:pPr>
            <a:r>
              <a:rPr lang="hr-HR" b="1" dirty="0">
                <a:solidFill>
                  <a:srgbClr val="FF0000"/>
                </a:solidFill>
              </a:rPr>
              <a:t>IGROKAZ</a:t>
            </a:r>
            <a:r>
              <a:rPr lang="hr-HR" dirty="0"/>
              <a:t> je tekst koji se izvodi na pozornici.</a:t>
            </a:r>
          </a:p>
          <a:p>
            <a:pPr marL="68580" indent="0" algn="ctr">
              <a:buNone/>
            </a:pPr>
            <a:r>
              <a:rPr lang="hr-HR" dirty="0"/>
              <a:t>Takav tekst podijeljen je na uloge.</a:t>
            </a:r>
          </a:p>
          <a:p>
            <a:pPr marL="68580" indent="0" algn="ctr">
              <a:buNone/>
            </a:pPr>
            <a:r>
              <a:rPr lang="hr-HR" dirty="0"/>
              <a:t>Uloge izvode djeca ili odrasli.</a:t>
            </a:r>
          </a:p>
          <a:p>
            <a:pPr marL="68580" indent="0" algn="ctr">
              <a:buNone/>
            </a:pPr>
            <a:r>
              <a:rPr lang="hr-HR" dirty="0"/>
              <a:t>Ponekad u igrokazu umjesto živih glumaca vidimo lutke. </a:t>
            </a:r>
          </a:p>
          <a:p>
            <a:pPr marL="68580" indent="0" algn="ctr">
              <a:buNone/>
            </a:pPr>
            <a:r>
              <a:rPr lang="hr-HR" dirty="0"/>
              <a:t>To je </a:t>
            </a:r>
            <a:r>
              <a:rPr lang="hr-HR" b="1" dirty="0">
                <a:solidFill>
                  <a:srgbClr val="FF0000"/>
                </a:solidFill>
              </a:rPr>
              <a:t>LUTKARSKI IGROKAZ</a:t>
            </a:r>
            <a:r>
              <a:rPr lang="hr-HR" dirty="0"/>
              <a:t>.</a:t>
            </a:r>
          </a:p>
          <a:p>
            <a:pPr marL="68580" indent="0" algn="ctr">
              <a:buNone/>
            </a:pPr>
            <a:r>
              <a:rPr lang="hr-HR" dirty="0"/>
              <a:t>U lutkarskom igrokazu ponekad vidimo glumce, a ponekad ne.</a:t>
            </a:r>
          </a:p>
        </p:txBody>
      </p:sp>
    </p:spTree>
    <p:extLst>
      <p:ext uri="{BB962C8B-B14F-4D97-AF65-F5344CB8AC3E}">
        <p14:creationId xmlns:p14="http://schemas.microsoft.com/office/powerpoint/2010/main" val="245553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58781" y="998937"/>
            <a:ext cx="10576845" cy="4491861"/>
          </a:xfrm>
        </p:spPr>
        <p:txBody>
          <a:bodyPr>
            <a:normAutofit/>
          </a:bodyPr>
          <a:lstStyle/>
          <a:p>
            <a:r>
              <a:rPr lang="hr-HR" sz="3200" dirty="0"/>
              <a:t>Koliko je likova u ovom igrokazu?</a:t>
            </a:r>
          </a:p>
          <a:p>
            <a:r>
              <a:rPr lang="hr-HR" sz="3200" dirty="0"/>
              <a:t>Koji su to likovi?</a:t>
            </a:r>
          </a:p>
          <a:p>
            <a:r>
              <a:rPr lang="hr-HR" sz="3200" dirty="0"/>
              <a:t>Tko najavljuje dolazak gosta?</a:t>
            </a:r>
          </a:p>
          <a:p>
            <a:r>
              <a:rPr lang="hr-HR" sz="3200" dirty="0"/>
              <a:t>Što je zapjevala ptičica?</a:t>
            </a:r>
          </a:p>
          <a:p>
            <a:r>
              <a:rPr lang="hr-HR" sz="3200" dirty="0"/>
              <a:t>Kako je odjeveno proljeće? Pročitaj.</a:t>
            </a:r>
          </a:p>
          <a:p>
            <a:r>
              <a:rPr lang="hr-HR" sz="3200" dirty="0"/>
              <a:t>Sunce je dalo odgovor u obliku pitalice. Pronađi ga i pročitaj.</a:t>
            </a:r>
          </a:p>
        </p:txBody>
      </p:sp>
    </p:spTree>
    <p:extLst>
      <p:ext uri="{BB962C8B-B14F-4D97-AF65-F5344CB8AC3E}">
        <p14:creationId xmlns:p14="http://schemas.microsoft.com/office/powerpoint/2010/main" val="245376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351583" y="1268761"/>
            <a:ext cx="9475795" cy="4563869"/>
          </a:xfrm>
        </p:spPr>
        <p:txBody>
          <a:bodyPr>
            <a:normAutofit/>
          </a:bodyPr>
          <a:lstStyle/>
          <a:p>
            <a:r>
              <a:rPr lang="hr-HR" sz="3200" dirty="0"/>
              <a:t>Je li bilo teško odgonetnuti tko je zagonetni gost? Objasni zašto.</a:t>
            </a:r>
          </a:p>
          <a:p>
            <a:endParaRPr lang="hr-HR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9" y="2543174"/>
            <a:ext cx="5040559" cy="283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801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81869" y="1052737"/>
            <a:ext cx="10032763" cy="4779893"/>
          </a:xfrm>
        </p:spPr>
        <p:txBody>
          <a:bodyPr/>
          <a:lstStyle/>
          <a:p>
            <a:pPr marL="68580" indent="0">
              <a:buNone/>
            </a:pPr>
            <a:r>
              <a:rPr lang="hr-HR" dirty="0"/>
              <a:t>	</a:t>
            </a:r>
            <a:r>
              <a:rPr lang="hr-HR" b="1" dirty="0"/>
              <a:t>		</a:t>
            </a:r>
            <a:r>
              <a:rPr lang="hr-HR" sz="4400" dirty="0"/>
              <a:t>Dolazi proljeće</a:t>
            </a:r>
          </a:p>
          <a:p>
            <a:pPr marL="68580" indent="0">
              <a:buNone/>
            </a:pPr>
            <a:r>
              <a:rPr lang="hr-HR" dirty="0"/>
              <a:t>				</a:t>
            </a:r>
            <a:r>
              <a:rPr lang="hr-HR" sz="2000" dirty="0"/>
              <a:t>Mladen Kušec</a:t>
            </a:r>
          </a:p>
          <a:p>
            <a:pPr marL="68580" indent="0">
              <a:buNone/>
            </a:pPr>
            <a:endParaRPr lang="hr-HR" sz="2000" dirty="0"/>
          </a:p>
          <a:p>
            <a:pPr marL="68580" indent="0">
              <a:buNone/>
            </a:pPr>
            <a:r>
              <a:rPr lang="hr-HR" dirty="0">
                <a:solidFill>
                  <a:srgbClr val="FF0000"/>
                </a:solidFill>
              </a:rPr>
              <a:t>Vrsta književnog djela</a:t>
            </a:r>
            <a:r>
              <a:rPr lang="hr-HR" dirty="0"/>
              <a:t>: igrokaz</a:t>
            </a:r>
          </a:p>
          <a:p>
            <a:pPr marL="68580" indent="0">
              <a:buNone/>
            </a:pPr>
            <a:r>
              <a:rPr lang="pl-PL" dirty="0">
                <a:solidFill>
                  <a:srgbClr val="FF0000"/>
                </a:solidFill>
              </a:rPr>
              <a:t>IGROKAZ</a:t>
            </a:r>
            <a:r>
              <a:rPr lang="pl-PL" dirty="0"/>
              <a:t> je tekst koji se izvodi na pozornici. Podijeljen je na uloge.</a:t>
            </a:r>
          </a:p>
          <a:p>
            <a:pPr marL="68580" indent="0">
              <a:buNone/>
            </a:pPr>
            <a:r>
              <a:rPr lang="pl-PL" dirty="0">
                <a:solidFill>
                  <a:srgbClr val="FF0000"/>
                </a:solidFill>
              </a:rPr>
              <a:t>LUTKARSKI IGROKAZ</a:t>
            </a:r>
          </a:p>
          <a:p>
            <a:pPr marL="68580" indent="0">
              <a:buNone/>
            </a:pPr>
            <a:r>
              <a:rPr lang="pl-PL" dirty="0">
                <a:solidFill>
                  <a:srgbClr val="FF0000"/>
                </a:solidFill>
              </a:rPr>
              <a:t>Likovi</a:t>
            </a:r>
            <a:r>
              <a:rPr lang="pl-PL" dirty="0"/>
              <a:t>: Prvi mrav, Drugi mrav, Sunce, Ptičica, Proljeće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99982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67492" y="1268761"/>
            <a:ext cx="7200916" cy="456386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hr-HR" sz="3200" b="1" u="sng" dirty="0"/>
              <a:t>ZADATAK</a:t>
            </a:r>
          </a:p>
          <a:p>
            <a:pPr marL="68580" indent="0">
              <a:buNone/>
            </a:pPr>
            <a:r>
              <a:rPr lang="hr-HR" sz="3200" dirty="0"/>
              <a:t>Pokušajmo u grupama odglumiti igrokaz.</a:t>
            </a:r>
          </a:p>
        </p:txBody>
      </p:sp>
    </p:spTree>
    <p:extLst>
      <p:ext uri="{BB962C8B-B14F-4D97-AF65-F5344CB8AC3E}">
        <p14:creationId xmlns:p14="http://schemas.microsoft.com/office/powerpoint/2010/main" val="2795879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360</Words>
  <Application>Microsoft Office PowerPoint</Application>
  <PresentationFormat>Widescreen</PresentationFormat>
  <Paragraphs>50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Dolazi proljeće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DOMAĆA ZADAĆA</vt:lpstr>
      <vt:lpstr>2. nastavni sat</vt:lpstr>
      <vt:lpstr>Domaća zadaća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Rutva Primorac</dc:creator>
  <cp:lastModifiedBy>Gordana Ivančić</cp:lastModifiedBy>
  <cp:revision>45</cp:revision>
  <dcterms:created xsi:type="dcterms:W3CDTF">2021-01-07T17:35:15Z</dcterms:created>
  <dcterms:modified xsi:type="dcterms:W3CDTF">2021-09-24T06:37:29Z</dcterms:modified>
</cp:coreProperties>
</file>