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7" r:id="rId4"/>
    <p:sldId id="258" r:id="rId5"/>
    <p:sldId id="263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62A7F-599D-45F7-A0E3-DF33EF719297}" v="52" dt="2021-09-27T13:30:47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R4uJg5Mh3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Glagoli – vježba</a:t>
            </a:r>
          </a:p>
        </p:txBody>
      </p:sp>
    </p:spTree>
    <p:extLst>
      <p:ext uri="{BB962C8B-B14F-4D97-AF65-F5344CB8AC3E}">
        <p14:creationId xmlns:p14="http://schemas.microsoft.com/office/powerpoint/2010/main" val="127718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hlinkClick r:id="rId2"/>
              </a:rPr>
              <a:t>https://youtu.be/7R4uJg5Mh3w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448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1. Prepiši glagole u bilježnicu:</a:t>
            </a:r>
          </a:p>
          <a:p>
            <a:pPr marL="0" indent="0">
              <a:buNone/>
            </a:pPr>
            <a:r>
              <a:rPr lang="hr-HR" sz="3200" dirty="0"/>
              <a:t>MIŠ, SIJEVA, SUSJED, PLIVAMO, PJEVAŠ, DRHTI, STOL, SJEDITI</a:t>
            </a:r>
          </a:p>
        </p:txBody>
      </p:sp>
    </p:spTree>
    <p:extLst>
      <p:ext uri="{BB962C8B-B14F-4D97-AF65-F5344CB8AC3E}">
        <p14:creationId xmlns:p14="http://schemas.microsoft.com/office/powerpoint/2010/main" val="148960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87041" y="980729"/>
            <a:ext cx="6196405" cy="4742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2. Izbaci uljeza i objasni:</a:t>
            </a:r>
          </a:p>
          <a:p>
            <a:pPr marL="0" indent="0">
              <a:buNone/>
            </a:pPr>
            <a:r>
              <a:rPr lang="hr-HR" sz="3200" dirty="0"/>
              <a:t>- misli, leži, jede, oblak, zove</a:t>
            </a:r>
          </a:p>
          <a:p>
            <a:pPr marL="0" indent="0">
              <a:buNone/>
            </a:pPr>
            <a:r>
              <a:rPr lang="hr-HR" sz="3200" dirty="0"/>
              <a:t>- piše, pere, leži, kuha, skače</a:t>
            </a:r>
          </a:p>
          <a:p>
            <a:pPr marL="0" indent="0">
              <a:buNone/>
            </a:pPr>
            <a:r>
              <a:rPr lang="hr-HR" sz="3200" dirty="0"/>
              <a:t>- grmi, kiši, kleči, sijeva, </a:t>
            </a:r>
            <a:r>
              <a:rPr lang="hr-HR" sz="3200" dirty="0" err="1"/>
              <a:t>sija</a:t>
            </a:r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6038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0961" y="548680"/>
            <a:ext cx="1019262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3. Prepiši rečenice i podcrtaj glagole plavom, a imenice crvenom bojom.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>
                <a:cs typeface="Arial" panose="020B0604020202020204" pitchFamily="34" charset="0"/>
              </a:rPr>
              <a:t>Djevojčica trči po parku. </a:t>
            </a:r>
          </a:p>
          <a:p>
            <a:pPr marL="0" indent="0">
              <a:buNone/>
            </a:pPr>
            <a:r>
              <a:rPr lang="hr-HR" sz="3200" dirty="0">
                <a:cs typeface="Arial" panose="020B0604020202020204" pitchFamily="34" charset="0"/>
              </a:rPr>
              <a:t>Idem u treći razred. </a:t>
            </a:r>
          </a:p>
          <a:p>
            <a:pPr marL="0" indent="0">
              <a:buNone/>
            </a:pPr>
            <a:r>
              <a:rPr lang="hr-HR" sz="3200" dirty="0">
                <a:cs typeface="Arial" panose="020B0604020202020204" pitchFamily="34" charset="0"/>
              </a:rPr>
              <a:t>Sunce obasjava potok dok voda žubori.</a:t>
            </a:r>
          </a:p>
          <a:p>
            <a:pPr marL="0" indent="0">
              <a:buNone/>
            </a:pPr>
            <a:r>
              <a:rPr lang="hr-HR" sz="3200" dirty="0">
                <a:cs typeface="Arial" panose="020B0604020202020204" pitchFamily="34" charset="0"/>
              </a:rPr>
              <a:t>Zimi pada snijeg.</a:t>
            </a:r>
          </a:p>
          <a:p>
            <a:pPr marL="0" indent="0">
              <a:buNone/>
            </a:pPr>
            <a:r>
              <a:rPr lang="hr-HR" sz="3200" dirty="0">
                <a:cs typeface="Arial" panose="020B0604020202020204" pitchFamily="34" charset="0"/>
              </a:rPr>
              <a:t>Josipa i Marija će putovati u Zagreb. </a:t>
            </a:r>
          </a:p>
          <a:p>
            <a:pPr marL="0" indent="0">
              <a:buNone/>
            </a:pPr>
            <a:r>
              <a:rPr lang="hr-HR" sz="3200" dirty="0">
                <a:cs typeface="Arial" panose="020B0604020202020204" pitchFamily="34" charset="0"/>
              </a:rPr>
              <a:t>Marko i Ante se utrkuju.</a:t>
            </a:r>
            <a:endParaRPr lang="hr-HR" sz="3200" dirty="0"/>
          </a:p>
          <a:p>
            <a:pPr marL="0" indent="0">
              <a:buNone/>
            </a:pPr>
            <a:r>
              <a:rPr lang="hr-HR" sz="3200" dirty="0"/>
              <a:t>Lovre leži na travi i sluša glazbu.</a:t>
            </a:r>
          </a:p>
        </p:txBody>
      </p:sp>
    </p:spTree>
    <p:extLst>
      <p:ext uri="{BB962C8B-B14F-4D97-AF65-F5344CB8AC3E}">
        <p14:creationId xmlns:p14="http://schemas.microsoft.com/office/powerpoint/2010/main" val="76434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39616" y="908721"/>
            <a:ext cx="6840760" cy="4814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4. Od zadanih imenica načini glagol.</a:t>
            </a:r>
          </a:p>
          <a:p>
            <a:pPr marL="0" indent="0">
              <a:buNone/>
            </a:pPr>
            <a:r>
              <a:rPr lang="hr-HR" sz="3200" dirty="0"/>
              <a:t>spavač - __________</a:t>
            </a:r>
          </a:p>
          <a:p>
            <a:pPr marL="0" indent="0">
              <a:buNone/>
            </a:pPr>
            <a:r>
              <a:rPr lang="hr-HR" sz="3200" dirty="0"/>
              <a:t>grmljavina - __________</a:t>
            </a:r>
          </a:p>
          <a:p>
            <a:pPr marL="0" indent="0">
              <a:buNone/>
            </a:pPr>
            <a:r>
              <a:rPr lang="hr-HR" sz="3200" dirty="0"/>
              <a:t>pjevačica - ___________</a:t>
            </a:r>
          </a:p>
          <a:p>
            <a:pPr marL="0" indent="0">
              <a:buNone/>
            </a:pPr>
            <a:r>
              <a:rPr lang="hr-HR" sz="3200" dirty="0"/>
              <a:t>mislilac - ____________</a:t>
            </a:r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1284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39617" y="1052737"/>
            <a:ext cx="6543829" cy="4670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5. Od zadanih glagola načini imenice.</a:t>
            </a:r>
          </a:p>
          <a:p>
            <a:pPr marL="0" indent="0">
              <a:buNone/>
            </a:pPr>
            <a:r>
              <a:rPr lang="hr-HR" sz="3200" dirty="0"/>
              <a:t>kiši - ________</a:t>
            </a:r>
          </a:p>
          <a:p>
            <a:pPr marL="0" indent="0">
              <a:buNone/>
            </a:pPr>
            <a:r>
              <a:rPr lang="hr-HR" sz="3200" dirty="0"/>
              <a:t>radi - ________</a:t>
            </a:r>
          </a:p>
          <a:p>
            <a:pPr marL="0" indent="0">
              <a:buNone/>
            </a:pPr>
            <a:r>
              <a:rPr lang="hr-HR" sz="3200" dirty="0"/>
              <a:t>kopa - ________</a:t>
            </a:r>
          </a:p>
          <a:p>
            <a:pPr marL="0" indent="0">
              <a:buNone/>
            </a:pPr>
            <a:r>
              <a:rPr lang="hr-HR" sz="3200" dirty="0"/>
              <a:t>voziti - _______</a:t>
            </a:r>
          </a:p>
          <a:p>
            <a:pPr marL="0" indent="0">
              <a:buNone/>
            </a:pPr>
            <a:endParaRPr lang="hr-HR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CE109-A1E6-42B6-9B14-16625D5555F1}"/>
              </a:ext>
            </a:extLst>
          </p:cNvPr>
          <p:cNvSpPr txBox="1"/>
          <p:nvPr/>
        </p:nvSpPr>
        <p:spPr>
          <a:xfrm>
            <a:off x="1361114" y="6278970"/>
            <a:ext cx="79674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73687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216</Words>
  <Application>Microsoft Office PowerPoint</Application>
  <PresentationFormat>Widescreen</PresentationFormat>
  <Paragraphs>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Glagoli – vježba</vt:lpstr>
      <vt:lpstr>Ponovimo</vt:lpstr>
      <vt:lpstr>Zadatci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43</cp:revision>
  <dcterms:created xsi:type="dcterms:W3CDTF">2021-01-07T17:35:15Z</dcterms:created>
  <dcterms:modified xsi:type="dcterms:W3CDTF">2021-09-27T13:31:18Z</dcterms:modified>
</cp:coreProperties>
</file>