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7" r:id="rId4"/>
    <p:sldId id="258" r:id="rId5"/>
    <p:sldId id="277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62A7F-599D-45F7-A0E3-DF33EF719297}" v="8" dt="2021-09-27T13:26:41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b="1" dirty="0"/>
              <a:t>Imenice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Vježba</a:t>
            </a:r>
          </a:p>
        </p:txBody>
      </p:sp>
    </p:spTree>
    <p:extLst>
      <p:ext uri="{BB962C8B-B14F-4D97-AF65-F5344CB8AC3E}">
        <p14:creationId xmlns:p14="http://schemas.microsoft.com/office/powerpoint/2010/main" val="21221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1. Imenice su vrsta_______________________.</a:t>
            </a:r>
          </a:p>
          <a:p>
            <a:pPr marL="0" indent="0">
              <a:buNone/>
            </a:pPr>
            <a:r>
              <a:rPr lang="hr-HR" dirty="0"/>
              <a:t>Dijelimo ih na __________ i ___________.</a:t>
            </a:r>
          </a:p>
          <a:p>
            <a:pPr marL="0" indent="0">
              <a:buNone/>
            </a:pPr>
            <a:r>
              <a:rPr lang="hr-HR" dirty="0"/>
              <a:t>Imenice mogu biti u __________ i __________.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2. Razvrstaj imenice: MAMA, KUĆA, CVIJET, KIŠA,  VAL, OLOVKA, SAN, SUZA, LEPTIR, MAJA, ČAŠA</a:t>
            </a:r>
          </a:p>
          <a:p>
            <a:pPr marL="0" indent="0">
              <a:buNone/>
            </a:pPr>
            <a:r>
              <a:rPr lang="hr-HR" dirty="0"/>
              <a:t>BIĆA:</a:t>
            </a:r>
          </a:p>
          <a:p>
            <a:pPr marL="0" indent="0">
              <a:buNone/>
            </a:pPr>
            <a:r>
              <a:rPr lang="hr-HR" dirty="0"/>
              <a:t>STVARI:</a:t>
            </a:r>
          </a:p>
          <a:p>
            <a:pPr marL="0" indent="0">
              <a:buNone/>
            </a:pPr>
            <a:r>
              <a:rPr lang="hr-HR" dirty="0"/>
              <a:t>POJAVE:</a:t>
            </a:r>
          </a:p>
        </p:txBody>
      </p:sp>
    </p:spTree>
    <p:extLst>
      <p:ext uri="{BB962C8B-B14F-4D97-AF65-F5344CB8AC3E}">
        <p14:creationId xmlns:p14="http://schemas.microsoft.com/office/powerpoint/2010/main" val="156563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7192" y="583640"/>
            <a:ext cx="9830499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3. Prepiši rečenice, a zatim crvenom bojom podcrtaj opće imenice, a plavom vlastite imenice.</a:t>
            </a:r>
          </a:p>
          <a:p>
            <a:pPr marL="0" indent="0">
              <a:buNone/>
            </a:pPr>
            <a:r>
              <a:rPr lang="hr-HR" dirty="0"/>
              <a:t>Mala Maja ide u kino s ujnom.</a:t>
            </a:r>
          </a:p>
          <a:p>
            <a:pPr marL="0" indent="0">
              <a:buNone/>
            </a:pPr>
            <a:r>
              <a:rPr lang="hr-HR" dirty="0"/>
              <a:t>Ivan Ivić živi u gradu Zadru.</a:t>
            </a:r>
          </a:p>
          <a:p>
            <a:pPr marL="0" indent="0">
              <a:buNone/>
            </a:pPr>
            <a:r>
              <a:rPr lang="hr-HR" dirty="0"/>
              <a:t>Psić </a:t>
            </a:r>
            <a:r>
              <a:rPr lang="hr-HR" dirty="0" err="1"/>
              <a:t>Floki</a:t>
            </a:r>
            <a:r>
              <a:rPr lang="hr-HR" dirty="0"/>
              <a:t> voli jesti meso i poslastice.</a:t>
            </a:r>
          </a:p>
          <a:p>
            <a:pPr marL="0" indent="0">
              <a:buNone/>
            </a:pPr>
            <a:r>
              <a:rPr lang="hr-HR" dirty="0" err="1"/>
              <a:t>Frane</a:t>
            </a:r>
            <a:r>
              <a:rPr lang="hr-HR" dirty="0"/>
              <a:t> će kupiti bombone, sladoled, jabuke i čokoladu.</a:t>
            </a:r>
          </a:p>
          <a:p>
            <a:pPr marL="0" indent="0">
              <a:buNone/>
            </a:pPr>
            <a:r>
              <a:rPr lang="hr-HR" dirty="0"/>
              <a:t>San je bio prekrasan.</a:t>
            </a:r>
          </a:p>
          <a:p>
            <a:pPr marL="0" indent="0">
              <a:buNone/>
            </a:pPr>
            <a:r>
              <a:rPr lang="hr-HR" dirty="0"/>
              <a:t>Kiša jako kiši.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47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199" y="548681"/>
            <a:ext cx="9645941" cy="557748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4. Imenice iz prethodnog zadatka razvrstaj prema broju.</a:t>
            </a:r>
          </a:p>
          <a:p>
            <a:pPr marL="0" indent="0">
              <a:buNone/>
            </a:pPr>
            <a:r>
              <a:rPr lang="hr-HR" dirty="0"/>
              <a:t>JEDNINA:</a:t>
            </a:r>
          </a:p>
          <a:p>
            <a:pPr marL="0" indent="0">
              <a:buNone/>
            </a:pPr>
            <a:r>
              <a:rPr lang="hr-HR" dirty="0"/>
              <a:t>MNOŽINA: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5. Navedi tri imenice koje imaju samo množinu.</a:t>
            </a:r>
          </a:p>
          <a:p>
            <a:pPr marL="0" indent="0">
              <a:buNone/>
            </a:pPr>
            <a:r>
              <a:rPr lang="hr-HR" dirty="0"/>
              <a:t>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684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93971" y="491361"/>
            <a:ext cx="9738220" cy="543346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6. U rečenicama podcrtaj imenice. Rečenice prepiši tako da imenice budu u množini.</a:t>
            </a:r>
          </a:p>
          <a:p>
            <a:pPr marL="0" indent="0">
              <a:buNone/>
            </a:pPr>
            <a:r>
              <a:rPr lang="hr-HR" dirty="0"/>
              <a:t>U košari je jabuka, kruška i šljiva.</a:t>
            </a:r>
          </a:p>
          <a:p>
            <a:pPr marL="0" indent="0">
              <a:buNone/>
            </a:pPr>
            <a:r>
              <a:rPr lang="hr-HR" dirty="0"/>
              <a:t>_______________________________________</a:t>
            </a:r>
          </a:p>
          <a:p>
            <a:pPr marL="0" indent="0">
              <a:buNone/>
            </a:pPr>
            <a:r>
              <a:rPr lang="hr-HR" dirty="0"/>
              <a:t> Na stolu su pernica, olovka i gumica.</a:t>
            </a:r>
          </a:p>
          <a:p>
            <a:pPr marL="0" indent="0">
              <a:buNone/>
            </a:pPr>
            <a:r>
              <a:rPr lang="hr-HR" dirty="0"/>
              <a:t>______________________________________</a:t>
            </a:r>
          </a:p>
          <a:p>
            <a:pPr marL="0" indent="0">
              <a:buNone/>
            </a:pPr>
            <a:r>
              <a:rPr lang="hr-HR" dirty="0"/>
              <a:t>Djevojčica ima balon, reket i loptu.</a:t>
            </a:r>
          </a:p>
          <a:p>
            <a:pPr marL="0" indent="0">
              <a:buNone/>
            </a:pPr>
            <a:r>
              <a:rPr lang="hr-HR" dirty="0"/>
              <a:t>_______________________________________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963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476673"/>
            <a:ext cx="973822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7. Zaokruži uljeza i objasni: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 gumice, uši, kuće, cvjetovi, usna, krave, magarci</a:t>
            </a:r>
          </a:p>
          <a:p>
            <a:pPr marL="0" indent="0">
              <a:buNone/>
            </a:pPr>
            <a:r>
              <a:rPr lang="hr-HR" dirty="0"/>
              <a:t>_____________________________________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b) Ana, Marko, Velebit, Zadar, more, Zrmanja, Mažuranić</a:t>
            </a:r>
          </a:p>
          <a:p>
            <a:pPr marL="0" indent="0">
              <a:buNone/>
            </a:pPr>
            <a:r>
              <a:rPr lang="hr-HR" dirty="0"/>
              <a:t>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1852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Ponovi sve što smo učili o imenicama.</a:t>
            </a:r>
          </a:p>
          <a:p>
            <a:r>
              <a:rPr lang="hr-HR" dirty="0"/>
              <a:t>Napiši 5 rečenica u kojima ćeš se koristiti samo imenicama u jednini. Zatim te rečenice prepiši tako da imenice napišeš u množini.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10AD93-AEB7-4421-9614-F17670BE5F13}"/>
              </a:ext>
            </a:extLst>
          </p:cNvPr>
          <p:cNvSpPr txBox="1"/>
          <p:nvPr/>
        </p:nvSpPr>
        <p:spPr>
          <a:xfrm>
            <a:off x="1419836" y="6176963"/>
            <a:ext cx="8386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OŠ Bartula Kašića, Zadar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4742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306</Words>
  <Application>Microsoft Office PowerPoint</Application>
  <PresentationFormat>Widescreen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Imenice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43</cp:revision>
  <dcterms:created xsi:type="dcterms:W3CDTF">2021-01-07T17:35:15Z</dcterms:created>
  <dcterms:modified xsi:type="dcterms:W3CDTF">2021-09-27T13:28:10Z</dcterms:modified>
</cp:coreProperties>
</file>