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6" r:id="rId4"/>
    <p:sldId id="258" r:id="rId5"/>
    <p:sldId id="265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62A7F-599D-45F7-A0E3-DF33EF719297}" v="205" dt="2021-09-27T13:42:51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- Što je basna?</a:t>
            </a:r>
          </a:p>
          <a:p>
            <a:pPr marL="0" indent="0">
              <a:buNone/>
            </a:pPr>
            <a:r>
              <a:rPr lang="hr-HR" sz="3200" dirty="0"/>
              <a:t>- Tko su likovi u basni?</a:t>
            </a:r>
          </a:p>
          <a:p>
            <a:pPr marL="0" indent="0">
              <a:buNone/>
            </a:pPr>
            <a:r>
              <a:rPr lang="hr-HR" sz="3200" dirty="0"/>
              <a:t>- Čije osobine imaju životinje u basnama?</a:t>
            </a:r>
          </a:p>
          <a:p>
            <a:pPr marL="0" indent="0">
              <a:buNone/>
            </a:pPr>
            <a:r>
              <a:rPr lang="hr-HR" sz="3200" dirty="0"/>
              <a:t>- Što svaka basna ima na kraju?</a:t>
            </a:r>
          </a:p>
        </p:txBody>
      </p:sp>
    </p:spTree>
    <p:extLst>
      <p:ext uri="{BB962C8B-B14F-4D97-AF65-F5344CB8AC3E}">
        <p14:creationId xmlns:p14="http://schemas.microsoft.com/office/powerpoint/2010/main" val="9975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8268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</a:rPr>
              <a:t>Samostalno stvaranje basne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166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5CFC9E-F0C0-4CE1-B918-9B230A4E1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58" y="1003654"/>
            <a:ext cx="3887408" cy="115680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09280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01243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2383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574659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49608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6462" y="836712"/>
            <a:ext cx="946278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200" b="1" u="sng" dirty="0">
                <a:solidFill>
                  <a:srgbClr val="FF0000"/>
                </a:solidFill>
              </a:rPr>
              <a:t>UPUTE ZA RAD</a:t>
            </a:r>
          </a:p>
          <a:p>
            <a:pPr marL="0" indent="0">
              <a:buNone/>
            </a:pPr>
            <a:r>
              <a:rPr lang="hr-HR" sz="2600" b="1" dirty="0"/>
              <a:t>Znamo da je basna KRATKA priča u kojoj su likovi životinje koje imaju osobine ljudi. </a:t>
            </a:r>
          </a:p>
          <a:p>
            <a:pPr marL="0" indent="0">
              <a:buNone/>
            </a:pPr>
            <a:r>
              <a:rPr lang="hr-HR" sz="2600" b="1" dirty="0"/>
              <a:t>Svaka basna na kraju ima pouku.</a:t>
            </a:r>
          </a:p>
          <a:p>
            <a:pPr marL="514350" indent="-514350">
              <a:buAutoNum type="arabicPeriod"/>
            </a:pPr>
            <a:r>
              <a:rPr lang="hr-HR" sz="3200" dirty="0"/>
              <a:t>Pokušaj napisati vlastitu basnu.</a:t>
            </a:r>
          </a:p>
          <a:p>
            <a:pPr marL="514350" indent="-514350">
              <a:buAutoNum type="arabicPeriod"/>
            </a:pPr>
            <a:r>
              <a:rPr lang="hr-HR" sz="3200" dirty="0"/>
              <a:t>Razmisli koji će likovi biti glavni u tvojoj basni.</a:t>
            </a:r>
          </a:p>
          <a:p>
            <a:pPr marL="514350" indent="-514350">
              <a:buAutoNum type="arabicPeriod"/>
            </a:pPr>
            <a:r>
              <a:rPr lang="hr-HR" sz="3200" dirty="0"/>
              <a:t>Basni odredi naslov.</a:t>
            </a:r>
          </a:p>
          <a:p>
            <a:pPr marL="514350" indent="-514350">
              <a:buAutoNum type="arabicPeriod"/>
            </a:pPr>
            <a:r>
              <a:rPr lang="hr-HR" sz="3200" dirty="0"/>
              <a:t>Razmisli o čemu ćeš pisati i kreni</a:t>
            </a:r>
          </a:p>
          <a:p>
            <a:pPr marL="514350" indent="-514350">
              <a:buAutoNum type="arabicPeriod"/>
            </a:pPr>
            <a:r>
              <a:rPr lang="hr-HR" sz="3200" dirty="0"/>
              <a:t>Na kraju basne napiši pouku.</a:t>
            </a:r>
          </a:p>
          <a:p>
            <a:pPr marL="0" indent="0">
              <a:buNone/>
            </a:pPr>
            <a:r>
              <a:rPr lang="hr-HR" sz="3200" dirty="0"/>
              <a:t>			SRETNO!</a:t>
            </a:r>
          </a:p>
        </p:txBody>
      </p:sp>
    </p:spTree>
    <p:extLst>
      <p:ext uri="{BB962C8B-B14F-4D97-AF65-F5344CB8AC3E}">
        <p14:creationId xmlns:p14="http://schemas.microsoft.com/office/powerpoint/2010/main" val="200234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Nacrtaj strip na temelju basne koju si pisala/pisao u školi.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D83101-96AE-4B07-BBCF-F4151F0B43EA}"/>
              </a:ext>
            </a:extLst>
          </p:cNvPr>
          <p:cNvSpPr txBox="1"/>
          <p:nvPr/>
        </p:nvSpPr>
        <p:spPr>
          <a:xfrm>
            <a:off x="1310052" y="6088924"/>
            <a:ext cx="8545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63567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159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Ponovimo.</vt:lpstr>
      <vt:lpstr>Samostalno stvaranje basne</vt:lpstr>
      <vt:lpstr>PowerPoint Presentation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43</cp:revision>
  <dcterms:created xsi:type="dcterms:W3CDTF">2021-01-07T17:35:15Z</dcterms:created>
  <dcterms:modified xsi:type="dcterms:W3CDTF">2021-09-27T13:44:36Z</dcterms:modified>
</cp:coreProperties>
</file>