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4" r:id="rId3"/>
    <p:sldId id="265" r:id="rId4"/>
    <p:sldId id="269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C35"/>
    <a:srgbClr val="EE2A38"/>
    <a:srgbClr val="04B0CB"/>
    <a:srgbClr val="6D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Ivančić" userId="ca07025b-d04b-4d7c-8bd6-4f6a73c0042f" providerId="ADAL" clId="{1949E944-DA22-4060-85D9-8267D6C0E484}"/>
    <pc:docChg chg="custSel modSld">
      <pc:chgData name="Gordana Ivančić" userId="ca07025b-d04b-4d7c-8bd6-4f6a73c0042f" providerId="ADAL" clId="{1949E944-DA22-4060-85D9-8267D6C0E484}" dt="2021-09-24T06:38:13.952" v="4" actId="14100"/>
      <pc:docMkLst>
        <pc:docMk/>
      </pc:docMkLst>
      <pc:sldChg chg="addSp delSp modSp mod">
        <pc:chgData name="Gordana Ivančić" userId="ca07025b-d04b-4d7c-8bd6-4f6a73c0042f" providerId="ADAL" clId="{1949E944-DA22-4060-85D9-8267D6C0E484}" dt="2021-09-24T06:38:13.952" v="4" actId="14100"/>
        <pc:sldMkLst>
          <pc:docMk/>
          <pc:sldMk cId="3519187670" sldId="268"/>
        </pc:sldMkLst>
        <pc:spChg chg="add mod">
          <ac:chgData name="Gordana Ivančić" userId="ca07025b-d04b-4d7c-8bd6-4f6a73c0042f" providerId="ADAL" clId="{1949E944-DA22-4060-85D9-8267D6C0E484}" dt="2021-09-24T06:38:13.952" v="4" actId="14100"/>
          <ac:spMkLst>
            <pc:docMk/>
            <pc:sldMk cId="3519187670" sldId="268"/>
            <ac:spMk id="5" creationId="{03896BD7-98DF-47ED-8937-E57E5F412FBE}"/>
          </ac:spMkLst>
        </pc:spChg>
        <pc:picChg chg="del mod">
          <ac:chgData name="Gordana Ivančić" userId="ca07025b-d04b-4d7c-8bd6-4f6a73c0042f" providerId="ADAL" clId="{1949E944-DA22-4060-85D9-8267D6C0E484}" dt="2021-09-24T06:38:08.170" v="2" actId="478"/>
          <ac:picMkLst>
            <pc:docMk/>
            <pc:sldMk cId="3519187670" sldId="268"/>
            <ac:picMk id="4" creationId="{A8F4FBF5-024F-4D62-827D-CB7B808932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687" y="110363"/>
            <a:ext cx="6769684" cy="3807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498" y="3843863"/>
            <a:ext cx="8649738" cy="1069969"/>
          </a:xfrm>
        </p:spPr>
        <p:txBody>
          <a:bodyPr>
            <a:normAutofit/>
          </a:bodyPr>
          <a:lstStyle/>
          <a:p>
            <a:r>
              <a:rPr lang="hr-HR" cap="none" dirty="0"/>
              <a:t>Imenice</a:t>
            </a:r>
            <a:endParaRPr lang="en-US" sz="6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r-HR" sz="4400" dirty="0"/>
              <a:t>Vježba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FB7E0-918E-45FC-8CD3-456CEEE2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868" y="705458"/>
            <a:ext cx="10737908" cy="562901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rečnicama podcrtaj imenice. Iznad svake imenice napiši kraticom broj imenice. 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Marko i Ivan su prijatelji.</a:t>
            </a:r>
          </a:p>
          <a:p>
            <a:pPr marL="0" indent="0"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Djeca vole čokoladu, bombone, banane, jabuke i kruške.</a:t>
            </a:r>
          </a:p>
          <a:p>
            <a:pPr marL="0" indent="0"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U trećem razredu ima trinaest djevojčica i petnaest dječaka.</a:t>
            </a:r>
          </a:p>
          <a:p>
            <a:pPr marL="0" indent="0"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Mama sprema špagete, umak i salatu za večeru.</a:t>
            </a:r>
          </a:p>
          <a:p>
            <a:pPr marL="0" indent="0"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Ana i baka hrane patke i golubove u parku.</a:t>
            </a:r>
          </a:p>
        </p:txBody>
      </p:sp>
    </p:spTree>
    <p:extLst>
      <p:ext uri="{BB962C8B-B14F-4D97-AF65-F5344CB8AC3E}">
        <p14:creationId xmlns:p14="http://schemas.microsoft.com/office/powerpoint/2010/main" val="34535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1900" y="875042"/>
            <a:ext cx="10376018" cy="3654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Moja mama Martina radi u banci, a tata Luka u bolnici.</a:t>
            </a:r>
          </a:p>
          <a:p>
            <a:pPr marL="0" indent="0">
              <a:buNone/>
            </a:pPr>
            <a:r>
              <a:rPr lang="hr-HR" sz="3600" dirty="0" err="1"/>
              <a:t>Fran</a:t>
            </a:r>
            <a:r>
              <a:rPr lang="hr-HR" sz="3600" dirty="0"/>
              <a:t> u slobodno vrijeme piše pjesme i bajke.</a:t>
            </a:r>
          </a:p>
          <a:p>
            <a:pPr marL="0" indent="0">
              <a:buNone/>
            </a:pPr>
            <a:r>
              <a:rPr lang="hr-HR" sz="3600" dirty="0"/>
              <a:t>Tihana ima psa, mačku i papigu.</a:t>
            </a:r>
          </a:p>
          <a:p>
            <a:pPr marL="0" indent="0">
              <a:buNone/>
            </a:pPr>
            <a:r>
              <a:rPr lang="hr-HR" sz="3600" dirty="0"/>
              <a:t>Sara je skratila kosu.</a:t>
            </a:r>
          </a:p>
          <a:p>
            <a:pPr marL="0" indent="0">
              <a:buNone/>
            </a:pPr>
            <a:r>
              <a:rPr lang="hr-HR" sz="3600" dirty="0"/>
              <a:t>Ljubičice, ljiljani i tratinčice rastu na livadi pokraj moje kuće.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518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72803-6209-4A6C-B959-D46CED06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727" y="594362"/>
            <a:ext cx="10058400" cy="55115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200" dirty="0"/>
              <a:t>2. Nacrtaj tablicu i sve imenice iz 1. zadatka razvrstaj na opće i vlastite.</a:t>
            </a:r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r>
              <a:rPr lang="hr-HR" sz="3200" dirty="0"/>
              <a:t>3. Zadane imenice napiši u množini:</a:t>
            </a:r>
          </a:p>
          <a:p>
            <a:pPr marL="0" indent="0">
              <a:buNone/>
            </a:pPr>
            <a:r>
              <a:rPr lang="hr-HR" sz="3200" b="1" dirty="0"/>
              <a:t>krava –</a:t>
            </a:r>
          </a:p>
          <a:p>
            <a:pPr marL="0" indent="0">
              <a:buNone/>
            </a:pPr>
            <a:r>
              <a:rPr lang="hr-HR" sz="3200" b="1" dirty="0"/>
              <a:t>galeb –</a:t>
            </a:r>
          </a:p>
          <a:p>
            <a:pPr marL="0" indent="0">
              <a:buNone/>
            </a:pPr>
            <a:r>
              <a:rPr lang="hr-HR" sz="3200" b="1" dirty="0"/>
              <a:t>livada –</a:t>
            </a:r>
          </a:p>
          <a:p>
            <a:pPr marL="0" indent="0">
              <a:buNone/>
            </a:pPr>
            <a:r>
              <a:rPr lang="hr-HR" sz="3200" b="1" dirty="0"/>
              <a:t>most – </a:t>
            </a:r>
          </a:p>
          <a:p>
            <a:pPr marL="0" indent="0">
              <a:buNone/>
            </a:pPr>
            <a:r>
              <a:rPr lang="hr-HR" sz="3200" b="1" dirty="0"/>
              <a:t>otac –</a:t>
            </a:r>
          </a:p>
          <a:p>
            <a:pPr marL="0" indent="0">
              <a:buNone/>
            </a:pPr>
            <a:r>
              <a:rPr lang="hr-HR" sz="3200" b="1" dirty="0"/>
              <a:t>čovjek –</a:t>
            </a:r>
          </a:p>
          <a:p>
            <a:pPr marL="0" indent="0">
              <a:buNone/>
            </a:pPr>
            <a:r>
              <a:rPr lang="hr-HR" sz="3200" b="1" dirty="0"/>
              <a:t>oko – </a:t>
            </a:r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485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27709-6073-4ED4-A62B-840F5E65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0922"/>
          </a:xfrm>
        </p:spPr>
        <p:txBody>
          <a:bodyPr>
            <a:normAutofit/>
          </a:bodyPr>
          <a:lstStyle/>
          <a:p>
            <a:r>
              <a:rPr lang="hr-HR" sz="3200" dirty="0"/>
              <a:t>4. Prekriži uljeza. Objasni svoj izbor.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F2142-01A0-47D6-990E-0D9428B61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269" y="1926110"/>
            <a:ext cx="10058400" cy="4931890"/>
          </a:xfrm>
        </p:spPr>
        <p:txBody>
          <a:bodyPr>
            <a:normAutofit/>
          </a:bodyPr>
          <a:lstStyle/>
          <a:p>
            <a:r>
              <a:rPr lang="hr-HR" sz="4000" b="1" dirty="0"/>
              <a:t>Luka, Ivan, Ante, dječak, Marko</a:t>
            </a:r>
          </a:p>
          <a:p>
            <a:r>
              <a:rPr lang="hr-HR" sz="4000" b="1" dirty="0"/>
              <a:t>stolice, klupe, krede, ploča, djeca</a:t>
            </a:r>
          </a:p>
          <a:p>
            <a:r>
              <a:rPr lang="hr-HR" sz="4000" b="1" dirty="0"/>
              <a:t>mačka, pas, Floki, papagaj, zamorac</a:t>
            </a:r>
          </a:p>
          <a:p>
            <a:r>
              <a:rPr lang="hr-HR" sz="4000" b="1" dirty="0"/>
              <a:t>nos, oko, uši, usta, vrat</a:t>
            </a:r>
          </a:p>
          <a:p>
            <a:r>
              <a:rPr lang="hr-HR" sz="4000" b="1" dirty="0"/>
              <a:t>igra, trčanje, hodanje, vježbam, vježba</a:t>
            </a:r>
          </a:p>
        </p:txBody>
      </p:sp>
    </p:spTree>
    <p:extLst>
      <p:ext uri="{BB962C8B-B14F-4D97-AF65-F5344CB8AC3E}">
        <p14:creationId xmlns:p14="http://schemas.microsoft.com/office/powerpoint/2010/main" val="9769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916E-3D1F-49E3-97CA-9421A1A4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57" y="1096611"/>
            <a:ext cx="10058400" cy="5348737"/>
          </a:xfrm>
        </p:spPr>
        <p:txBody>
          <a:bodyPr>
            <a:normAutofit/>
          </a:bodyPr>
          <a:lstStyle/>
          <a:p>
            <a:r>
              <a:rPr lang="hr-HR" sz="3600" dirty="0"/>
              <a:t>Domaća zadaća</a:t>
            </a:r>
          </a:p>
          <a:p>
            <a:pPr marL="0" indent="0">
              <a:buNone/>
            </a:pPr>
            <a:r>
              <a:rPr lang="hr-HR" sz="3600" b="1" dirty="0"/>
              <a:t>Napiši 7 rečenica sa što više imenica. Podcrtaj sve imenice u svojim rečenicama i odredi im broj kao što smo to radili u prvom zadatku</a:t>
            </a:r>
            <a:r>
              <a:rPr lang="hr-HR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96BD7-98DF-47ED-8937-E57E5F412FBE}"/>
              </a:ext>
            </a:extLst>
          </p:cNvPr>
          <p:cNvSpPr txBox="1"/>
          <p:nvPr/>
        </p:nvSpPr>
        <p:spPr>
          <a:xfrm>
            <a:off x="1243667" y="6122182"/>
            <a:ext cx="7111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Osmislile: Josipa Masnić i Kristina Knežević, OŠ Bartula Kašića, Zadar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5191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281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Office Theme</vt:lpstr>
      <vt:lpstr>PowerPoint Presentation</vt:lpstr>
      <vt:lpstr>Imenice</vt:lpstr>
      <vt:lpstr>PowerPoint Presentation</vt:lpstr>
      <vt:lpstr>PowerPoint Presentation</vt:lpstr>
      <vt:lpstr>PowerPoint Presentation</vt:lpstr>
      <vt:lpstr>4. Prekriži uljeza. Objasni svoj izbor.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43</cp:revision>
  <dcterms:created xsi:type="dcterms:W3CDTF">2021-01-07T17:35:15Z</dcterms:created>
  <dcterms:modified xsi:type="dcterms:W3CDTF">2021-09-24T06:38:15Z</dcterms:modified>
</cp:coreProperties>
</file>