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56" r:id="rId3"/>
    <p:sldId id="284" r:id="rId4"/>
    <p:sldId id="257" r:id="rId5"/>
    <p:sldId id="285" r:id="rId6"/>
    <p:sldId id="286" r:id="rId7"/>
    <p:sldId id="260" r:id="rId8"/>
    <p:sldId id="261" r:id="rId9"/>
    <p:sldId id="262" r:id="rId10"/>
    <p:sldId id="263" r:id="rId11"/>
    <p:sldId id="264" r:id="rId12"/>
    <p:sldId id="266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2A38"/>
    <a:srgbClr val="04B0CB"/>
    <a:srgbClr val="6D245C"/>
    <a:srgbClr val="865C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E8A79B-E0B0-46EA-96A0-D863ABCC4C44}" v="11" dt="2021-09-23T13:06:43.5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rdana Ivančić" userId="ca07025b-d04b-4d7c-8bd6-4f6a73c0042f" providerId="ADAL" clId="{E2D97D04-DDFA-4D7A-A544-A04D78B391D7}"/>
    <pc:docChg chg="modSld">
      <pc:chgData name="Gordana Ivančić" userId="ca07025b-d04b-4d7c-8bd6-4f6a73c0042f" providerId="ADAL" clId="{E2D97D04-DDFA-4D7A-A544-A04D78B391D7}" dt="2021-08-30T12:19:25.051" v="1" actId="20577"/>
      <pc:docMkLst>
        <pc:docMk/>
      </pc:docMkLst>
      <pc:sldChg chg="modSp mod">
        <pc:chgData name="Gordana Ivančić" userId="ca07025b-d04b-4d7c-8bd6-4f6a73c0042f" providerId="ADAL" clId="{E2D97D04-DDFA-4D7A-A544-A04D78B391D7}" dt="2021-08-30T12:19:25.051" v="1" actId="20577"/>
        <pc:sldMkLst>
          <pc:docMk/>
          <pc:sldMk cId="564012350" sldId="266"/>
        </pc:sldMkLst>
        <pc:spChg chg="mod">
          <ac:chgData name="Gordana Ivančić" userId="ca07025b-d04b-4d7c-8bd6-4f6a73c0042f" providerId="ADAL" clId="{E2D97D04-DDFA-4D7A-A544-A04D78B391D7}" dt="2021-08-30T12:19:25.051" v="1" actId="20577"/>
          <ac:spMkLst>
            <pc:docMk/>
            <pc:sldMk cId="564012350" sldId="266"/>
            <ac:spMk id="5" creationId="{0C319B19-ABCF-4B4A-8100-932F061137FF}"/>
          </ac:spMkLst>
        </pc:spChg>
      </pc:sldChg>
    </pc:docChg>
  </pc:docChgLst>
  <pc:docChgLst>
    <pc:chgData name="Gordana Ivančić" userId="ca07025b-d04b-4d7c-8bd6-4f6a73c0042f" providerId="ADAL" clId="{82E8A79B-E0B0-46EA-96A0-D863ABCC4C44}"/>
    <pc:docChg chg="undo redo custSel modSld">
      <pc:chgData name="Gordana Ivančić" userId="ca07025b-d04b-4d7c-8bd6-4f6a73c0042f" providerId="ADAL" clId="{82E8A79B-E0B0-46EA-96A0-D863ABCC4C44}" dt="2021-09-24T06:36:38.841" v="61" actId="20577"/>
      <pc:docMkLst>
        <pc:docMk/>
      </pc:docMkLst>
      <pc:sldChg chg="addSp delSp modSp mod setBg">
        <pc:chgData name="Gordana Ivančić" userId="ca07025b-d04b-4d7c-8bd6-4f6a73c0042f" providerId="ADAL" clId="{82E8A79B-E0B0-46EA-96A0-D863ABCC4C44}" dt="2021-09-23T13:05:10.948" v="40" actId="26606"/>
        <pc:sldMkLst>
          <pc:docMk/>
          <pc:sldMk cId="3963569825" sldId="257"/>
        </pc:sldMkLst>
        <pc:spChg chg="mod">
          <ac:chgData name="Gordana Ivančić" userId="ca07025b-d04b-4d7c-8bd6-4f6a73c0042f" providerId="ADAL" clId="{82E8A79B-E0B0-46EA-96A0-D863ABCC4C44}" dt="2021-09-23T13:05:10.948" v="40" actId="26606"/>
          <ac:spMkLst>
            <pc:docMk/>
            <pc:sldMk cId="3963569825" sldId="257"/>
            <ac:spMk id="2" creationId="{E2BAE181-A9AA-48B1-BCF7-14C494C46BE0}"/>
          </ac:spMkLst>
        </pc:spChg>
        <pc:spChg chg="mod">
          <ac:chgData name="Gordana Ivančić" userId="ca07025b-d04b-4d7c-8bd6-4f6a73c0042f" providerId="ADAL" clId="{82E8A79B-E0B0-46EA-96A0-D863ABCC4C44}" dt="2021-09-23T13:05:10.948" v="40" actId="26606"/>
          <ac:spMkLst>
            <pc:docMk/>
            <pc:sldMk cId="3963569825" sldId="257"/>
            <ac:spMk id="3" creationId="{DC80D79C-FA31-4DE7-A320-C3A3DCF6AF4A}"/>
          </ac:spMkLst>
        </pc:spChg>
        <pc:spChg chg="add del">
          <ac:chgData name="Gordana Ivančić" userId="ca07025b-d04b-4d7c-8bd6-4f6a73c0042f" providerId="ADAL" clId="{82E8A79B-E0B0-46EA-96A0-D863ABCC4C44}" dt="2021-09-23T13:05:10.948" v="40" actId="26606"/>
          <ac:spMkLst>
            <pc:docMk/>
            <pc:sldMk cId="3963569825" sldId="257"/>
            <ac:spMk id="73" creationId="{F13C74B1-5B17-4795-BED0-7140497B445A}"/>
          </ac:spMkLst>
        </pc:spChg>
        <pc:spChg chg="add del">
          <ac:chgData name="Gordana Ivančić" userId="ca07025b-d04b-4d7c-8bd6-4f6a73c0042f" providerId="ADAL" clId="{82E8A79B-E0B0-46EA-96A0-D863ABCC4C44}" dt="2021-09-23T13:05:10.948" v="40" actId="26606"/>
          <ac:spMkLst>
            <pc:docMk/>
            <pc:sldMk cId="3963569825" sldId="257"/>
            <ac:spMk id="75" creationId="{D4974D33-8DC5-464E-8C6D-BE58F0669C17}"/>
          </ac:spMkLst>
        </pc:spChg>
        <pc:picChg chg="mod">
          <ac:chgData name="Gordana Ivančić" userId="ca07025b-d04b-4d7c-8bd6-4f6a73c0042f" providerId="ADAL" clId="{82E8A79B-E0B0-46EA-96A0-D863ABCC4C44}" dt="2021-09-23T13:05:10.948" v="40" actId="26606"/>
          <ac:picMkLst>
            <pc:docMk/>
            <pc:sldMk cId="3963569825" sldId="257"/>
            <ac:picMk id="1028" creationId="{EF8B2BBC-2A71-427F-87B6-3526835C7071}"/>
          </ac:picMkLst>
        </pc:picChg>
      </pc:sldChg>
      <pc:sldChg chg="addSp delSp modSp mod setBg">
        <pc:chgData name="Gordana Ivančić" userId="ca07025b-d04b-4d7c-8bd6-4f6a73c0042f" providerId="ADAL" clId="{82E8A79B-E0B0-46EA-96A0-D863ABCC4C44}" dt="2021-09-23T13:06:43.039" v="58" actId="26606"/>
        <pc:sldMkLst>
          <pc:docMk/>
          <pc:sldMk cId="1610137560" sldId="260"/>
        </pc:sldMkLst>
        <pc:spChg chg="mod">
          <ac:chgData name="Gordana Ivančić" userId="ca07025b-d04b-4d7c-8bd6-4f6a73c0042f" providerId="ADAL" clId="{82E8A79B-E0B0-46EA-96A0-D863ABCC4C44}" dt="2021-09-23T13:06:43.039" v="58" actId="26606"/>
          <ac:spMkLst>
            <pc:docMk/>
            <pc:sldMk cId="1610137560" sldId="260"/>
            <ac:spMk id="2" creationId="{0A5EED0F-C15B-4C3F-8703-A04197A9895B}"/>
          </ac:spMkLst>
        </pc:spChg>
        <pc:spChg chg="mod">
          <ac:chgData name="Gordana Ivančić" userId="ca07025b-d04b-4d7c-8bd6-4f6a73c0042f" providerId="ADAL" clId="{82E8A79B-E0B0-46EA-96A0-D863ABCC4C44}" dt="2021-09-23T13:06:43.039" v="58" actId="26606"/>
          <ac:spMkLst>
            <pc:docMk/>
            <pc:sldMk cId="1610137560" sldId="260"/>
            <ac:spMk id="3" creationId="{C3862B14-3DDE-4D50-8B0F-71B7E4EFDD2D}"/>
          </ac:spMkLst>
        </pc:spChg>
        <pc:spChg chg="add del">
          <ac:chgData name="Gordana Ivančić" userId="ca07025b-d04b-4d7c-8bd6-4f6a73c0042f" providerId="ADAL" clId="{82E8A79B-E0B0-46EA-96A0-D863ABCC4C44}" dt="2021-09-23T13:06:43.039" v="58" actId="26606"/>
          <ac:spMkLst>
            <pc:docMk/>
            <pc:sldMk cId="1610137560" sldId="260"/>
            <ac:spMk id="71" creationId="{201CC55D-ED54-4C5C-95E6-10947BD1103B}"/>
          </ac:spMkLst>
        </pc:spChg>
        <pc:spChg chg="add del">
          <ac:chgData name="Gordana Ivančić" userId="ca07025b-d04b-4d7c-8bd6-4f6a73c0042f" providerId="ADAL" clId="{82E8A79B-E0B0-46EA-96A0-D863ABCC4C44}" dt="2021-09-23T13:06:43.039" v="58" actId="26606"/>
          <ac:spMkLst>
            <pc:docMk/>
            <pc:sldMk cId="1610137560" sldId="260"/>
            <ac:spMk id="77" creationId="{3873B707-463F-40B0-8227-E8CC6C67EB25}"/>
          </ac:spMkLst>
        </pc:spChg>
        <pc:spChg chg="add del">
          <ac:chgData name="Gordana Ivančić" userId="ca07025b-d04b-4d7c-8bd6-4f6a73c0042f" providerId="ADAL" clId="{82E8A79B-E0B0-46EA-96A0-D863ABCC4C44}" dt="2021-09-23T13:06:43.039" v="58" actId="26606"/>
          <ac:spMkLst>
            <pc:docMk/>
            <pc:sldMk cId="1610137560" sldId="260"/>
            <ac:spMk id="79" creationId="{C13237C8-E62C-4F0D-A318-BD6FB6C2D138}"/>
          </ac:spMkLst>
        </pc:spChg>
        <pc:spChg chg="add del">
          <ac:chgData name="Gordana Ivančić" userId="ca07025b-d04b-4d7c-8bd6-4f6a73c0042f" providerId="ADAL" clId="{82E8A79B-E0B0-46EA-96A0-D863ABCC4C44}" dt="2021-09-23T13:06:43.039" v="58" actId="26606"/>
          <ac:spMkLst>
            <pc:docMk/>
            <pc:sldMk cId="1610137560" sldId="260"/>
            <ac:spMk id="81" creationId="{19C9EAEA-39D0-4B0E-A0EB-51E7B26740B1}"/>
          </ac:spMkLst>
        </pc:spChg>
        <pc:grpChg chg="add del">
          <ac:chgData name="Gordana Ivančić" userId="ca07025b-d04b-4d7c-8bd6-4f6a73c0042f" providerId="ADAL" clId="{82E8A79B-E0B0-46EA-96A0-D863ABCC4C44}" dt="2021-09-23T13:06:43.039" v="58" actId="26606"/>
          <ac:grpSpMkLst>
            <pc:docMk/>
            <pc:sldMk cId="1610137560" sldId="260"/>
            <ac:grpSpMk id="73" creationId="{1DE889C7-FAD6-4397-98E2-05D503484459}"/>
          </ac:grpSpMkLst>
        </pc:grpChg>
        <pc:picChg chg="mod">
          <ac:chgData name="Gordana Ivančić" userId="ca07025b-d04b-4d7c-8bd6-4f6a73c0042f" providerId="ADAL" clId="{82E8A79B-E0B0-46EA-96A0-D863ABCC4C44}" dt="2021-09-23T13:06:43.039" v="58" actId="26606"/>
          <ac:picMkLst>
            <pc:docMk/>
            <pc:sldMk cId="1610137560" sldId="260"/>
            <ac:picMk id="4098" creationId="{CDDB2D67-EDA4-41DD-A1AF-C694FA713D1A}"/>
          </ac:picMkLst>
        </pc:picChg>
      </pc:sldChg>
      <pc:sldChg chg="addSp modSp mod">
        <pc:chgData name="Gordana Ivančić" userId="ca07025b-d04b-4d7c-8bd6-4f6a73c0042f" providerId="ADAL" clId="{82E8A79B-E0B0-46EA-96A0-D863ABCC4C44}" dt="2021-09-22T13:53:49.213" v="26" actId="167"/>
        <pc:sldMkLst>
          <pc:docMk/>
          <pc:sldMk cId="327444265" sldId="262"/>
        </pc:sldMkLst>
        <pc:picChg chg="add mod ord">
          <ac:chgData name="Gordana Ivančić" userId="ca07025b-d04b-4d7c-8bd6-4f6a73c0042f" providerId="ADAL" clId="{82E8A79B-E0B0-46EA-96A0-D863ABCC4C44}" dt="2021-09-22T13:53:43.392" v="24" actId="1076"/>
          <ac:picMkLst>
            <pc:docMk/>
            <pc:sldMk cId="327444265" sldId="262"/>
            <ac:picMk id="4" creationId="{E0D51915-0E0B-4866-B3D1-CE1B8012993A}"/>
          </ac:picMkLst>
        </pc:picChg>
        <pc:picChg chg="add mod">
          <ac:chgData name="Gordana Ivančić" userId="ca07025b-d04b-4d7c-8bd6-4f6a73c0042f" providerId="ADAL" clId="{82E8A79B-E0B0-46EA-96A0-D863ABCC4C44}" dt="2021-09-22T13:53:41.508" v="23" actId="1076"/>
          <ac:picMkLst>
            <pc:docMk/>
            <pc:sldMk cId="327444265" sldId="262"/>
            <ac:picMk id="6" creationId="{C65F4456-EB95-48FD-A9EE-290BE53147B8}"/>
          </ac:picMkLst>
        </pc:picChg>
        <pc:picChg chg="add mod ord">
          <ac:chgData name="Gordana Ivančić" userId="ca07025b-d04b-4d7c-8bd6-4f6a73c0042f" providerId="ADAL" clId="{82E8A79B-E0B0-46EA-96A0-D863ABCC4C44}" dt="2021-09-22T13:53:49.213" v="26" actId="167"/>
          <ac:picMkLst>
            <pc:docMk/>
            <pc:sldMk cId="327444265" sldId="262"/>
            <ac:picMk id="8" creationId="{52C70F2B-59F8-4761-B57A-96645052EB1C}"/>
          </ac:picMkLst>
        </pc:picChg>
      </pc:sldChg>
      <pc:sldChg chg="addSp modSp mod setBg">
        <pc:chgData name="Gordana Ivančić" userId="ca07025b-d04b-4d7c-8bd6-4f6a73c0042f" providerId="ADAL" clId="{82E8A79B-E0B0-46EA-96A0-D863ABCC4C44}" dt="2021-09-23T13:07:24.032" v="59" actId="26606"/>
        <pc:sldMkLst>
          <pc:docMk/>
          <pc:sldMk cId="3996976888" sldId="263"/>
        </pc:sldMkLst>
        <pc:spChg chg="mod ord">
          <ac:chgData name="Gordana Ivančić" userId="ca07025b-d04b-4d7c-8bd6-4f6a73c0042f" providerId="ADAL" clId="{82E8A79B-E0B0-46EA-96A0-D863ABCC4C44}" dt="2021-09-23T13:07:24.032" v="59" actId="26606"/>
          <ac:spMkLst>
            <pc:docMk/>
            <pc:sldMk cId="3996976888" sldId="263"/>
            <ac:spMk id="2" creationId="{3BB13470-5960-478D-82E0-E5120A98CEE3}"/>
          </ac:spMkLst>
        </pc:spChg>
        <pc:spChg chg="add">
          <ac:chgData name="Gordana Ivančić" userId="ca07025b-d04b-4d7c-8bd6-4f6a73c0042f" providerId="ADAL" clId="{82E8A79B-E0B0-46EA-96A0-D863ABCC4C44}" dt="2021-09-23T13:07:24.032" v="59" actId="26606"/>
          <ac:spMkLst>
            <pc:docMk/>
            <pc:sldMk cId="3996976888" sldId="263"/>
            <ac:spMk id="85" creationId="{73DE2CFE-42F2-48F0-8706-5264E012B10C}"/>
          </ac:spMkLst>
        </pc:spChg>
        <pc:picChg chg="mod ord">
          <ac:chgData name="Gordana Ivančić" userId="ca07025b-d04b-4d7c-8bd6-4f6a73c0042f" providerId="ADAL" clId="{82E8A79B-E0B0-46EA-96A0-D863ABCC4C44}" dt="2021-09-23T13:07:24.032" v="59" actId="26606"/>
          <ac:picMkLst>
            <pc:docMk/>
            <pc:sldMk cId="3996976888" sldId="263"/>
            <ac:picMk id="6146" creationId="{0E725477-1E38-46D4-9BCA-8463634625F7}"/>
          </ac:picMkLst>
        </pc:picChg>
        <pc:picChg chg="mod">
          <ac:chgData name="Gordana Ivančić" userId="ca07025b-d04b-4d7c-8bd6-4f6a73c0042f" providerId="ADAL" clId="{82E8A79B-E0B0-46EA-96A0-D863ABCC4C44}" dt="2021-09-23T13:07:24.032" v="59" actId="26606"/>
          <ac:picMkLst>
            <pc:docMk/>
            <pc:sldMk cId="3996976888" sldId="263"/>
            <ac:picMk id="6148" creationId="{18941B61-3D21-4885-BE4E-43B8800595CF}"/>
          </ac:picMkLst>
        </pc:picChg>
        <pc:picChg chg="mod ord">
          <ac:chgData name="Gordana Ivančić" userId="ca07025b-d04b-4d7c-8bd6-4f6a73c0042f" providerId="ADAL" clId="{82E8A79B-E0B0-46EA-96A0-D863ABCC4C44}" dt="2021-09-23T13:07:24.032" v="59" actId="26606"/>
          <ac:picMkLst>
            <pc:docMk/>
            <pc:sldMk cId="3996976888" sldId="263"/>
            <ac:picMk id="6150" creationId="{9B57F4A5-F322-4896-BA48-2C0BAF4DE30D}"/>
          </ac:picMkLst>
        </pc:picChg>
        <pc:picChg chg="mod">
          <ac:chgData name="Gordana Ivančić" userId="ca07025b-d04b-4d7c-8bd6-4f6a73c0042f" providerId="ADAL" clId="{82E8A79B-E0B0-46EA-96A0-D863ABCC4C44}" dt="2021-09-23T13:07:24.032" v="59" actId="26606"/>
          <ac:picMkLst>
            <pc:docMk/>
            <pc:sldMk cId="3996976888" sldId="263"/>
            <ac:picMk id="6152" creationId="{9CC50A3E-8382-45FC-BEFA-7A84ADD62414}"/>
          </ac:picMkLst>
        </pc:picChg>
        <pc:picChg chg="mod ord">
          <ac:chgData name="Gordana Ivančić" userId="ca07025b-d04b-4d7c-8bd6-4f6a73c0042f" providerId="ADAL" clId="{82E8A79B-E0B0-46EA-96A0-D863ABCC4C44}" dt="2021-09-23T13:07:24.032" v="59" actId="26606"/>
          <ac:picMkLst>
            <pc:docMk/>
            <pc:sldMk cId="3996976888" sldId="263"/>
            <ac:picMk id="6156" creationId="{B82C5774-E8EB-4644-AF10-80D80F5CA0BE}"/>
          </ac:picMkLst>
        </pc:picChg>
        <pc:picChg chg="mod">
          <ac:chgData name="Gordana Ivančić" userId="ca07025b-d04b-4d7c-8bd6-4f6a73c0042f" providerId="ADAL" clId="{82E8A79B-E0B0-46EA-96A0-D863ABCC4C44}" dt="2021-09-23T13:07:24.032" v="59" actId="26606"/>
          <ac:picMkLst>
            <pc:docMk/>
            <pc:sldMk cId="3996976888" sldId="263"/>
            <ac:picMk id="6158" creationId="{8BBD81E8-F4C5-4DFE-A3E6-12A7F22BA52A}"/>
          </ac:picMkLst>
        </pc:picChg>
        <pc:picChg chg="mod">
          <ac:chgData name="Gordana Ivančić" userId="ca07025b-d04b-4d7c-8bd6-4f6a73c0042f" providerId="ADAL" clId="{82E8A79B-E0B0-46EA-96A0-D863ABCC4C44}" dt="2021-09-23T13:07:24.032" v="59" actId="26606"/>
          <ac:picMkLst>
            <pc:docMk/>
            <pc:sldMk cId="3996976888" sldId="263"/>
            <ac:picMk id="6160" creationId="{7E0480D1-C0B3-4965-A9E2-F3563B7034BB}"/>
          </ac:picMkLst>
        </pc:picChg>
      </pc:sldChg>
      <pc:sldChg chg="addSp modSp mod">
        <pc:chgData name="Gordana Ivančić" userId="ca07025b-d04b-4d7c-8bd6-4f6a73c0042f" providerId="ADAL" clId="{82E8A79B-E0B0-46EA-96A0-D863ABCC4C44}" dt="2021-09-24T06:36:38.841" v="61" actId="20577"/>
        <pc:sldMkLst>
          <pc:docMk/>
          <pc:sldMk cId="564012350" sldId="266"/>
        </pc:sldMkLst>
        <pc:spChg chg="mod">
          <ac:chgData name="Gordana Ivančić" userId="ca07025b-d04b-4d7c-8bd6-4f6a73c0042f" providerId="ADAL" clId="{82E8A79B-E0B0-46EA-96A0-D863ABCC4C44}" dt="2021-09-22T13:54:26.626" v="30" actId="1076"/>
          <ac:spMkLst>
            <pc:docMk/>
            <pc:sldMk cId="564012350" sldId="266"/>
            <ac:spMk id="2" creationId="{85DCB56E-2BB8-4950-B27D-879D7433F9E7}"/>
          </ac:spMkLst>
        </pc:spChg>
        <pc:spChg chg="mod">
          <ac:chgData name="Gordana Ivančić" userId="ca07025b-d04b-4d7c-8bd6-4f6a73c0042f" providerId="ADAL" clId="{82E8A79B-E0B0-46EA-96A0-D863ABCC4C44}" dt="2021-09-22T13:54:33.516" v="32" actId="1076"/>
          <ac:spMkLst>
            <pc:docMk/>
            <pc:sldMk cId="564012350" sldId="266"/>
            <ac:spMk id="3" creationId="{C5A84661-15C1-4CC0-9C5D-4FECE6CBBC39}"/>
          </ac:spMkLst>
        </pc:spChg>
        <pc:spChg chg="mod">
          <ac:chgData name="Gordana Ivančić" userId="ca07025b-d04b-4d7c-8bd6-4f6a73c0042f" providerId="ADAL" clId="{82E8A79B-E0B0-46EA-96A0-D863ABCC4C44}" dt="2021-09-24T06:36:38.841" v="61" actId="20577"/>
          <ac:spMkLst>
            <pc:docMk/>
            <pc:sldMk cId="564012350" sldId="266"/>
            <ac:spMk id="5" creationId="{0C319B19-ABCF-4B4A-8100-932F061137FF}"/>
          </ac:spMkLst>
        </pc:spChg>
        <pc:picChg chg="add mod">
          <ac:chgData name="Gordana Ivančić" userId="ca07025b-d04b-4d7c-8bd6-4f6a73c0042f" providerId="ADAL" clId="{82E8A79B-E0B0-46EA-96A0-D863ABCC4C44}" dt="2021-09-22T13:54:35.792" v="34" actId="1076"/>
          <ac:picMkLst>
            <pc:docMk/>
            <pc:sldMk cId="564012350" sldId="266"/>
            <ac:picMk id="6" creationId="{D942331D-0F5E-402F-8279-6F2BA71B926D}"/>
          </ac:picMkLst>
        </pc:picChg>
      </pc:sldChg>
      <pc:sldChg chg="addSp modSp mod setBg modAnim">
        <pc:chgData name="Gordana Ivančić" userId="ca07025b-d04b-4d7c-8bd6-4f6a73c0042f" providerId="ADAL" clId="{82E8A79B-E0B0-46EA-96A0-D863ABCC4C44}" dt="2021-09-22T13:55:06.628" v="37"/>
        <pc:sldMkLst>
          <pc:docMk/>
          <pc:sldMk cId="1162355535" sldId="284"/>
        </pc:sldMkLst>
        <pc:spChg chg="mod ord">
          <ac:chgData name="Gordana Ivančić" userId="ca07025b-d04b-4d7c-8bd6-4f6a73c0042f" providerId="ADAL" clId="{82E8A79B-E0B0-46EA-96A0-D863ABCC4C44}" dt="2021-09-22T13:51:21.069" v="6" actId="255"/>
          <ac:spMkLst>
            <pc:docMk/>
            <pc:sldMk cId="1162355535" sldId="284"/>
            <ac:spMk id="3" creationId="{388DD795-E420-403C-BEEE-418BDA2B4A8D}"/>
          </ac:spMkLst>
        </pc:spChg>
        <pc:picChg chg="add mod">
          <ac:chgData name="Gordana Ivančić" userId="ca07025b-d04b-4d7c-8bd6-4f6a73c0042f" providerId="ADAL" clId="{82E8A79B-E0B0-46EA-96A0-D863ABCC4C44}" dt="2021-09-22T13:51:03.221" v="2" actId="26606"/>
          <ac:picMkLst>
            <pc:docMk/>
            <pc:sldMk cId="1162355535" sldId="284"/>
            <ac:picMk id="4" creationId="{C3E25572-DAB3-424D-B0D3-1B2A416C9909}"/>
          </ac:picMkLst>
        </pc:picChg>
      </pc:sldChg>
      <pc:sldChg chg="addSp modSp mod setBg">
        <pc:chgData name="Gordana Ivančić" userId="ca07025b-d04b-4d7c-8bd6-4f6a73c0042f" providerId="ADAL" clId="{82E8A79B-E0B0-46EA-96A0-D863ABCC4C44}" dt="2021-09-23T13:05:55.254" v="50" actId="1076"/>
        <pc:sldMkLst>
          <pc:docMk/>
          <pc:sldMk cId="2610467086" sldId="285"/>
        </pc:sldMkLst>
        <pc:spChg chg="mod">
          <ac:chgData name="Gordana Ivančić" userId="ca07025b-d04b-4d7c-8bd6-4f6a73c0042f" providerId="ADAL" clId="{82E8A79B-E0B0-46EA-96A0-D863ABCC4C44}" dt="2021-09-23T13:05:55.254" v="50" actId="1076"/>
          <ac:spMkLst>
            <pc:docMk/>
            <pc:sldMk cId="2610467086" sldId="285"/>
            <ac:spMk id="2" creationId="{DE517AFD-E042-4592-9C49-8B0F554B97F1}"/>
          </ac:spMkLst>
        </pc:spChg>
        <pc:spChg chg="mod">
          <ac:chgData name="Gordana Ivančić" userId="ca07025b-d04b-4d7c-8bd6-4f6a73c0042f" providerId="ADAL" clId="{82E8A79B-E0B0-46EA-96A0-D863ABCC4C44}" dt="2021-09-23T13:05:46.991" v="48" actId="14100"/>
          <ac:spMkLst>
            <pc:docMk/>
            <pc:sldMk cId="2610467086" sldId="285"/>
            <ac:spMk id="3" creationId="{AD8EF330-E2C8-4DCA-95A9-529B8F867432}"/>
          </ac:spMkLst>
        </pc:spChg>
        <pc:spChg chg="add">
          <ac:chgData name="Gordana Ivančić" userId="ca07025b-d04b-4d7c-8bd6-4f6a73c0042f" providerId="ADAL" clId="{82E8A79B-E0B0-46EA-96A0-D863ABCC4C44}" dt="2021-09-23T13:05:25.902" v="41" actId="26606"/>
          <ac:spMkLst>
            <pc:docMk/>
            <pc:sldMk cId="2610467086" sldId="285"/>
            <ac:spMk id="71" creationId="{D009D6D5-DAC2-4A8B-A17A-E206B9012D09}"/>
          </ac:spMkLst>
        </pc:spChg>
        <pc:picChg chg="mod">
          <ac:chgData name="Gordana Ivančić" userId="ca07025b-d04b-4d7c-8bd6-4f6a73c0042f" providerId="ADAL" clId="{82E8A79B-E0B0-46EA-96A0-D863ABCC4C44}" dt="2021-09-23T13:05:25.902" v="41" actId="26606"/>
          <ac:picMkLst>
            <pc:docMk/>
            <pc:sldMk cId="2610467086" sldId="285"/>
            <ac:picMk id="2050" creationId="{6C3BBAEE-1DEF-4227-849E-58D0ED0FBAC7}"/>
          </ac:picMkLst>
        </pc:picChg>
      </pc:sldChg>
      <pc:sldChg chg="addSp modSp mod setBg">
        <pc:chgData name="Gordana Ivančić" userId="ca07025b-d04b-4d7c-8bd6-4f6a73c0042f" providerId="ADAL" clId="{82E8A79B-E0B0-46EA-96A0-D863ABCC4C44}" dt="2021-09-23T13:06:19.397" v="54" actId="1076"/>
        <pc:sldMkLst>
          <pc:docMk/>
          <pc:sldMk cId="4097260672" sldId="286"/>
        </pc:sldMkLst>
        <pc:spChg chg="mod">
          <ac:chgData name="Gordana Ivančić" userId="ca07025b-d04b-4d7c-8bd6-4f6a73c0042f" providerId="ADAL" clId="{82E8A79B-E0B0-46EA-96A0-D863ABCC4C44}" dt="2021-09-23T13:06:07.757" v="51" actId="26606"/>
          <ac:spMkLst>
            <pc:docMk/>
            <pc:sldMk cId="4097260672" sldId="286"/>
            <ac:spMk id="2" creationId="{BE7E8375-7FFE-4928-ABD1-CA003010EB69}"/>
          </ac:spMkLst>
        </pc:spChg>
        <pc:spChg chg="mod ord">
          <ac:chgData name="Gordana Ivančić" userId="ca07025b-d04b-4d7c-8bd6-4f6a73c0042f" providerId="ADAL" clId="{82E8A79B-E0B0-46EA-96A0-D863ABCC4C44}" dt="2021-09-23T13:06:19.397" v="54" actId="1076"/>
          <ac:spMkLst>
            <pc:docMk/>
            <pc:sldMk cId="4097260672" sldId="286"/>
            <ac:spMk id="3" creationId="{8F41E98F-0F7E-4730-BEFA-7C631793E352}"/>
          </ac:spMkLst>
        </pc:spChg>
        <pc:spChg chg="add">
          <ac:chgData name="Gordana Ivančić" userId="ca07025b-d04b-4d7c-8bd6-4f6a73c0042f" providerId="ADAL" clId="{82E8A79B-E0B0-46EA-96A0-D863ABCC4C44}" dt="2021-09-23T13:06:07.757" v="51" actId="26606"/>
          <ac:spMkLst>
            <pc:docMk/>
            <pc:sldMk cId="4097260672" sldId="286"/>
            <ac:spMk id="75" creationId="{959C6B72-F8E6-4281-8F3E-93FC0DC98039}"/>
          </ac:spMkLst>
        </pc:spChg>
        <pc:spChg chg="add">
          <ac:chgData name="Gordana Ivančić" userId="ca07025b-d04b-4d7c-8bd6-4f6a73c0042f" providerId="ADAL" clId="{82E8A79B-E0B0-46EA-96A0-D863ABCC4C44}" dt="2021-09-23T13:06:07.757" v="51" actId="26606"/>
          <ac:spMkLst>
            <pc:docMk/>
            <pc:sldMk cId="4097260672" sldId="286"/>
            <ac:spMk id="77" creationId="{490234EE-E0D8-4805-9227-CCEAC601691F}"/>
          </ac:spMkLst>
        </pc:spChg>
        <pc:picChg chg="mod">
          <ac:chgData name="Gordana Ivančić" userId="ca07025b-d04b-4d7c-8bd6-4f6a73c0042f" providerId="ADAL" clId="{82E8A79B-E0B0-46EA-96A0-D863ABCC4C44}" dt="2021-09-23T13:06:07.757" v="51" actId="26606"/>
          <ac:picMkLst>
            <pc:docMk/>
            <pc:sldMk cId="4097260672" sldId="286"/>
            <ac:picMk id="3074" creationId="{7A2D90E8-23D2-4C9B-9587-429C00CC8F99}"/>
          </ac:picMkLst>
        </pc:picChg>
        <pc:picChg chg="mod">
          <ac:chgData name="Gordana Ivančić" userId="ca07025b-d04b-4d7c-8bd6-4f6a73c0042f" providerId="ADAL" clId="{82E8A79B-E0B0-46EA-96A0-D863ABCC4C44}" dt="2021-09-23T13:06:07.757" v="51" actId="26606"/>
          <ac:picMkLst>
            <pc:docMk/>
            <pc:sldMk cId="4097260672" sldId="286"/>
            <ac:picMk id="3076" creationId="{7C379487-E80D-48EE-BE72-C8C5E938479A}"/>
          </ac:picMkLst>
        </pc:picChg>
        <pc:picChg chg="mod">
          <ac:chgData name="Gordana Ivančić" userId="ca07025b-d04b-4d7c-8bd6-4f6a73c0042f" providerId="ADAL" clId="{82E8A79B-E0B0-46EA-96A0-D863ABCC4C44}" dt="2021-09-23T13:06:07.757" v="51" actId="26606"/>
          <ac:picMkLst>
            <pc:docMk/>
            <pc:sldMk cId="4097260672" sldId="286"/>
            <ac:picMk id="3078" creationId="{C5BFA11B-6FBA-4D38-88EF-5995D81EAD0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89EAE-CE8A-47AB-B5F7-18663F0080B3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31984-E847-497D-BC01-5057D3BD9F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741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r-HR" sz="1200" b="1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Uvodni </a:t>
            </a:r>
            <a:r>
              <a:rPr lang="hr-HR" sz="1200" b="1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1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Ispričajte nešto o sebi i dosadašnjem radnom iskustvu. 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1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Jeste li već sudjelovali u projektima razmjene znanja i iskustva s drugim učiteljima? 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1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Zašto smatrate da je suradnja među učiteljima važna?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71271-464F-4B7C-AC70-015B4623A142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2483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D6F34-AB63-4956-87F0-DB7BBEBE3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3F77DD-7EC7-4CE4-B57C-DBF244443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A8DBA-05B9-4265-9E83-FF0AB0E55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453F2-5357-476D-8751-E2670415E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BBEE8-D2D5-42D2-8525-5F9E25153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239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19839-E6A6-460F-BF34-08BAB3A94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12893B-DEF7-4CC3-876E-B9CD3772DA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5F71E-CA47-4A9E-AB20-8BAC27B05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13849-BC96-4BA3-96A5-C3DCF2DB4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FFAFE-7B58-4E2E-B7C1-C22CA937F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974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53CE19-9595-4F13-86E8-EB1C55139C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094D6E-ADE4-4278-A833-8E5AAF493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07726-B30C-4349-AEBB-259FB8D1D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93513-0C6F-40A9-BD95-C95815712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D464F-BC2E-4489-A310-48DA6B15B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028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BF90-2EF2-4D29-A15C-D03523C80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02F0A-63E6-4F52-BA2A-BDC19EB5C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92B2A-72E2-421F-999B-C450D6493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252FD-DBE2-4505-9FDE-674A121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AF4DA-83F1-4659-AE81-DD9FA25F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841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46D60-A039-4F8D-92CC-B104149C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C57D7-E509-40AB-88B9-85F468879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8E310-6345-4C3A-B004-BEF3C9234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D5976-2CC2-4651-A440-7A86A618A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EA554-FBF9-435F-A5D5-2C8D2A799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90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C5DE2-5F7F-4670-A4DC-89F81A050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26EEF-40F0-44CE-AFE1-404C7E78E4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98A5B-BFFA-44BB-A5A8-60FE20140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B1B72-59BA-44EA-9789-AAFF0B657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FA5E2-339D-4060-B4BF-F55501F70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8E4FC-3D9D-4409-8EAD-DFFBDC9F1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637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3C60B-4F95-493A-AF36-4D3A5237E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FE9E2-0152-434A-8501-1F695AD76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164A8-51B9-431F-B847-792C2C391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9346B-8553-46DB-9C0A-ADE051B56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ADE573-8D40-44E1-961C-17E80BBBA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CDC732-22BA-4F12-8A58-139139639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BA9085-FA39-4BA9-A128-22A781D8F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7A6993-DF3A-45D6-91F5-1B2C921CF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496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B3DA7-E2BD-4688-B7CE-D0D2D6193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62AE32-1F99-44F6-AEC6-94ABF39C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54D612-9CC2-4146-BE72-EE74B5309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745C9-4FC1-4623-8708-DD3073F5F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259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480974-9C5D-40D2-9466-A354598D1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9FBFD5-C86A-4A97-806D-2F88A7AF5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F4327-4EFD-444F-83DD-142A1DB05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9042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2B767-026A-4078-BABE-0122CFF4D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1E44A-E9BF-4F8B-BEBC-18D5A099E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EC0FA-81CA-46B7-B62D-B6062CC5A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BC60B-F520-4061-9151-963F6D785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8BBC1-5CBF-46A2-914B-96414DDD6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0EEF6-C793-4682-9B3A-0E1F8389F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096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04B28-BD2B-4A4E-BA89-463CC2239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A911F-2738-487C-9201-B7DD72F493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8F1092-8174-4A35-9F88-C81A7744C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F8693-9F98-47E6-B49E-684A07848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53687-ABB5-4219-9059-6CFE669D9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AFDCB-03F0-435F-A05F-2F0D74932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0323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B97FA7-D637-4FD2-A45B-917F1D41E0E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888403" y="2888402"/>
            <a:ext cx="6857999" cy="108119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CDA921-BF1D-4072-8B1A-723D7503F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054" y="365125"/>
            <a:ext cx="100437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9282D-3B01-428F-A5F7-CA634ABA3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0052" y="1825625"/>
            <a:ext cx="100437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A68E5-D570-42A0-86D8-ED3FEC649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C99EC-AC00-42DA-8771-9826FBDDB4F9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A02C2-B8D9-4D7B-9D73-564C6D5FC7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690D6-42CF-474D-B0F9-F3B780EB5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6139C2-FBCA-45FB-962D-4C18254A58F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31373" y="5731916"/>
            <a:ext cx="877900" cy="4450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8A32BC-ACFA-4F2D-9A3C-3C3A252BD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8274" y="6356350"/>
            <a:ext cx="1150999" cy="29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8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2891D6-45D1-49F5-8FA2-A651FDF30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02" y="526412"/>
            <a:ext cx="10421550" cy="62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29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8" name="Picture 4" descr="Zaštićene životinje i biljke - Početna">
            <a:extLst>
              <a:ext uri="{FF2B5EF4-FFF2-40B4-BE49-F238E27FC236}">
                <a16:creationId xmlns:a16="http://schemas.microsoft.com/office/drawing/2014/main" id="{18941B61-3D21-4885-BE4E-43B880059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952500"/>
            <a:ext cx="3081338" cy="2463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Ugrožene ptice | ugrozenezivotinje">
            <a:extLst>
              <a:ext uri="{FF2B5EF4-FFF2-40B4-BE49-F238E27FC236}">
                <a16:creationId xmlns:a16="http://schemas.microsoft.com/office/drawing/2014/main" id="{9CC50A3E-8382-45FC-BEFA-7A84ADD62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3473450"/>
            <a:ext cx="3081338" cy="23066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Ugrožene životinje u Hrvatskoj – Ekologija">
            <a:extLst>
              <a:ext uri="{FF2B5EF4-FFF2-40B4-BE49-F238E27FC236}">
                <a16:creationId xmlns:a16="http://schemas.microsoft.com/office/drawing/2014/main" id="{0E725477-1E38-46D4-9BCA-8463634625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63" y="952500"/>
            <a:ext cx="1743075" cy="12509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Obični ris – Wikipedija">
            <a:extLst>
              <a:ext uri="{FF2B5EF4-FFF2-40B4-BE49-F238E27FC236}">
                <a16:creationId xmlns:a16="http://schemas.microsoft.com/office/drawing/2014/main" id="{9B57F4A5-F322-4896-BA48-2C0BAF4DE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5" y="952500"/>
            <a:ext cx="1833563" cy="12509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Bjeloglavi sup">
            <a:extLst>
              <a:ext uri="{FF2B5EF4-FFF2-40B4-BE49-F238E27FC236}">
                <a16:creationId xmlns:a16="http://schemas.microsoft.com/office/drawing/2014/main" id="{8BBD81E8-F4C5-4DFE-A3E6-12A7F22BA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63" y="2260600"/>
            <a:ext cx="2182813" cy="13938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VIDEO: Slatka vidrica koja će vam uljepšati dan! Evo što napraviti ako je  nađete u prirodi – Hrvatska danas">
            <a:extLst>
              <a:ext uri="{FF2B5EF4-FFF2-40B4-BE49-F238E27FC236}">
                <a16:creationId xmlns:a16="http://schemas.microsoft.com/office/drawing/2014/main" id="{B82C5774-E8EB-4644-AF10-80D80F5CA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613" y="2260600"/>
            <a:ext cx="1393825" cy="13938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Portal za škole - Važni datumi - 4. kolovoza - Dan dupina">
            <a:extLst>
              <a:ext uri="{FF2B5EF4-FFF2-40B4-BE49-F238E27FC236}">
                <a16:creationId xmlns:a16="http://schemas.microsoft.com/office/drawing/2014/main" id="{7E0480D1-C0B3-4965-A9E2-F3563B703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63" y="3713163"/>
            <a:ext cx="3635375" cy="20685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B13470-5960-478D-82E0-E5120A98C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hr-HR" sz="3200" b="1">
                <a:solidFill>
                  <a:srgbClr val="FFFFFF"/>
                </a:solidFill>
              </a:rPr>
              <a:t> Neke zaštićene vrste u Hrvatskoj:</a:t>
            </a:r>
          </a:p>
        </p:txBody>
      </p:sp>
    </p:spTree>
    <p:extLst>
      <p:ext uri="{BB962C8B-B14F-4D97-AF65-F5344CB8AC3E}">
        <p14:creationId xmlns:p14="http://schemas.microsoft.com/office/powerpoint/2010/main" val="399697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80EFC-D06D-4282-B132-39AB4AEBD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454" y="346075"/>
            <a:ext cx="10043746" cy="1325563"/>
          </a:xfrm>
        </p:spPr>
        <p:txBody>
          <a:bodyPr/>
          <a:lstStyle/>
          <a:p>
            <a:r>
              <a:rPr lang="hr-HR" dirty="0"/>
              <a:t>Naj među životinjama</a:t>
            </a:r>
            <a:br>
              <a:rPr lang="hr-HR" dirty="0"/>
            </a:br>
            <a:r>
              <a:rPr lang="hr-HR" sz="2000" dirty="0"/>
              <a:t>                        SVJETSKI DAN ZAŠTITE ŽIVOTINJA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720B3-67B3-4F80-B6A8-E55AC5DAE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600" b="1" dirty="0">
                <a:solidFill>
                  <a:srgbClr val="FF0000"/>
                </a:solidFill>
              </a:rPr>
              <a:t>4. listopada – SVJETSKI DAN ZAŠTITE ŽIVOTINJA </a:t>
            </a:r>
          </a:p>
          <a:p>
            <a:r>
              <a:rPr lang="hr-HR" sz="3600" b="1" dirty="0"/>
              <a:t>dan posvećen pravima životinja</a:t>
            </a:r>
          </a:p>
          <a:p>
            <a:r>
              <a:rPr lang="hr-HR" sz="3600" b="1" dirty="0"/>
              <a:t>U Hrvatskoj i svijetu mnoge su životinje ugrožene zbog ljudskog nepromišljenog djelovanja: npr. bjeloglavi sup, mrki medvjed, dupin, sredozemna medvjedica, lav, tigar, slon...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00495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CB56E-2BB8-4950-B27D-879D7433F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233" y="-106335"/>
            <a:ext cx="10043746" cy="1325563"/>
          </a:xfrm>
        </p:spPr>
        <p:txBody>
          <a:bodyPr/>
          <a:lstStyle/>
          <a:p>
            <a:r>
              <a:rPr lang="hr-HR" dirty="0"/>
              <a:t>Domaća zadaća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84661-15C1-4CC0-9C5D-4FECE6CBB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232" y="981103"/>
            <a:ext cx="10043747" cy="841375"/>
          </a:xfrm>
        </p:spPr>
        <p:txBody>
          <a:bodyPr/>
          <a:lstStyle/>
          <a:p>
            <a:pPr marL="0" indent="0">
              <a:buNone/>
            </a:pPr>
            <a:r>
              <a:rPr lang="hr-HR" sz="4000" dirty="0"/>
              <a:t>Udžbenik, 34. i 35. str.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319B19-ABCF-4B4A-8100-932F061137FF}"/>
              </a:ext>
            </a:extLst>
          </p:cNvPr>
          <p:cNvSpPr txBox="1"/>
          <p:nvPr/>
        </p:nvSpPr>
        <p:spPr>
          <a:xfrm>
            <a:off x="1204232" y="6245061"/>
            <a:ext cx="7629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Osmislile: Josipa Masnić i Kristina Knežević, </a:t>
            </a:r>
            <a:r>
              <a:rPr lang="hr-HR"/>
              <a:t>OŠ Bartula </a:t>
            </a:r>
            <a:r>
              <a:rPr lang="hr-HR" dirty="0"/>
              <a:t>Kašića, Zadar</a:t>
            </a:r>
            <a:endParaRPr lang="hr-HR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42331D-0F5E-402F-8279-6F2BA71B9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924" y="1822478"/>
            <a:ext cx="6560362" cy="400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12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E9F76-BDC6-4430-A160-DE4EE4FD82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Naj među životinjama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5EDFEE-4621-44EA-A27A-F8AB63B580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Svjetski dan zaštite životinja</a:t>
            </a:r>
          </a:p>
        </p:txBody>
      </p:sp>
    </p:spTree>
    <p:extLst>
      <p:ext uri="{BB962C8B-B14F-4D97-AF65-F5344CB8AC3E}">
        <p14:creationId xmlns:p14="http://schemas.microsoft.com/office/powerpoint/2010/main" val="2923517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E25572-DAB3-424D-B0D3-1B2A416C99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92" b="3566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DD795-E420-403C-BEEE-418BDA2B4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146" y="3710613"/>
            <a:ext cx="9168745" cy="2975215"/>
          </a:xfrm>
        </p:spPr>
        <p:txBody>
          <a:bodyPr anchor="ctr">
            <a:normAutofit/>
          </a:bodyPr>
          <a:lstStyle/>
          <a:p>
            <a:r>
              <a:rPr lang="hr-HR" dirty="0"/>
              <a:t>Voliš li životinje?</a:t>
            </a:r>
          </a:p>
          <a:p>
            <a:r>
              <a:rPr lang="hr-HR" dirty="0"/>
              <a:t>Koja ti je životinja najdraža? Zašto?</a:t>
            </a:r>
          </a:p>
          <a:p>
            <a:r>
              <a:rPr lang="hr-HR" dirty="0"/>
              <a:t>Imaš li kućnog ljubimca?</a:t>
            </a:r>
          </a:p>
          <a:p>
            <a:r>
              <a:rPr lang="hr-HR" dirty="0"/>
              <a:t>Kako se ponašaš prema njemu?</a:t>
            </a:r>
          </a:p>
          <a:p>
            <a:r>
              <a:rPr lang="hr-HR" dirty="0"/>
              <a:t>Zaslužuju li životinje ljubav i poštovanje? Zašto?</a:t>
            </a:r>
          </a:p>
        </p:txBody>
      </p:sp>
    </p:spTree>
    <p:extLst>
      <p:ext uri="{BB962C8B-B14F-4D97-AF65-F5344CB8AC3E}">
        <p14:creationId xmlns:p14="http://schemas.microsoft.com/office/powerpoint/2010/main" val="116235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AE181-A9AA-48B1-BCF7-14C494C46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r-HR" sz="4200"/>
              <a:t>Koja je najbrža životinja na svijetu?</a:t>
            </a:r>
          </a:p>
        </p:txBody>
      </p:sp>
      <p:sp>
        <p:nvSpPr>
          <p:cNvPr id="7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0D79C-FA31-4DE7-A320-C3A3DCF6A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r-HR" sz="2200" b="1" i="0">
                <a:effectLst/>
                <a:latin typeface="Open Sans"/>
              </a:rPr>
              <a:t>SIVI SOKOL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r-HR" sz="2200" b="1" i="0">
                <a:effectLst/>
                <a:latin typeface="Open Sans"/>
              </a:rPr>
              <a:t>Kada je u pitanju brzina, sivi </a:t>
            </a:r>
            <a:r>
              <a:rPr lang="hr-HR" sz="2200" b="1">
                <a:latin typeface="Open Sans"/>
              </a:rPr>
              <a:t>s</a:t>
            </a:r>
            <a:r>
              <a:rPr lang="hr-HR" sz="2200" b="1" i="0">
                <a:effectLst/>
                <a:latin typeface="Open Sans"/>
              </a:rPr>
              <a:t>okol je apsolutni svjetski prvak. Njegova brzina može dosegnuti i više od 300 km/h! On nije samo najbrža ptica, već i najbrža životinja na svijetu</a:t>
            </a:r>
            <a:r>
              <a:rPr lang="hr-HR" sz="2200">
                <a:latin typeface="Open Sans"/>
              </a:rPr>
              <a:t>.</a:t>
            </a:r>
            <a:endParaRPr lang="hr-HR" sz="2200"/>
          </a:p>
        </p:txBody>
      </p:sp>
      <p:pic>
        <p:nvPicPr>
          <p:cNvPr id="1028" name="Picture 4" descr="sivi-soko">
            <a:extLst>
              <a:ext uri="{FF2B5EF4-FFF2-40B4-BE49-F238E27FC236}">
                <a16:creationId xmlns:a16="http://schemas.microsoft.com/office/drawing/2014/main" id="{EF8B2BBC-2A71-427F-87B6-3526835C7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4" r="22984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56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517AFD-E042-4592-9C49-8B0F554B9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342323"/>
            <a:ext cx="5251316" cy="1807305"/>
          </a:xfrm>
        </p:spPr>
        <p:txBody>
          <a:bodyPr>
            <a:normAutofit/>
          </a:bodyPr>
          <a:lstStyle/>
          <a:p>
            <a:r>
              <a:rPr lang="hr-HR" sz="4100" dirty="0"/>
              <a:t>Koja je morska životinja najinteligentnija?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EF330-E2C8-4DCA-95A9-529B8F867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255" y="2172429"/>
            <a:ext cx="5809230" cy="4320445"/>
          </a:xfrm>
        </p:spPr>
        <p:txBody>
          <a:bodyPr>
            <a:noAutofit/>
          </a:bodyPr>
          <a:lstStyle/>
          <a:p>
            <a:r>
              <a:rPr lang="hr-HR" b="0" i="0" dirty="0">
                <a:effectLst/>
              </a:rPr>
              <a:t>Hobotnice su neke od najpametnijih životinja u moru. Iako još mnogo toga ne znamo o njima, znanstvenici stalno otkrivaju nove, impresivne mogućnosti ovih glavonožaca. One se igraju, rješavaju probleme, navigiraju kroz labirinte i imaju impresivno kratkoročno pamćenje.</a:t>
            </a:r>
            <a:br>
              <a:rPr lang="hr-HR" dirty="0"/>
            </a:br>
            <a:endParaRPr lang="hr-HR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C3BBAEE-1DEF-4227-849E-58D0ED0FBA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9" r="24832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46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959C6B72-F8E6-4281-8F3E-93FC0DC98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7E8375-7FFE-4928-ABD1-CA003010E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5295015" cy="2063808"/>
          </a:xfrm>
        </p:spPr>
        <p:txBody>
          <a:bodyPr anchor="b">
            <a:normAutofit/>
          </a:bodyPr>
          <a:lstStyle/>
          <a:p>
            <a:r>
              <a:rPr lang="hr-HR" sz="4600"/>
              <a:t>Koja životinja na kopnu ima najbolji njuh?</a:t>
            </a:r>
          </a:p>
        </p:txBody>
      </p:sp>
      <p:pic>
        <p:nvPicPr>
          <p:cNvPr id="3074" name="Picture 2" descr="POPULACIJA - POLARNI MEDVJEDI">
            <a:extLst>
              <a:ext uri="{FF2B5EF4-FFF2-40B4-BE49-F238E27FC236}">
                <a16:creationId xmlns:a16="http://schemas.microsoft.com/office/drawing/2014/main" id="{7A2D90E8-23D2-4C9B-9587-429C00CC8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2916" y="506528"/>
            <a:ext cx="2540538" cy="191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iologija s Bedenko: Utjecaj lovaca na razmnožavanje medvjeda">
            <a:extLst>
              <a:ext uri="{FF2B5EF4-FFF2-40B4-BE49-F238E27FC236}">
                <a16:creationId xmlns:a16="http://schemas.microsoft.com/office/drawing/2014/main" id="{7C379487-E80D-48EE-BE72-C8C5E9384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87394" y="509703"/>
            <a:ext cx="2540538" cy="190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sketch line">
            <a:extLst>
              <a:ext uri="{FF2B5EF4-FFF2-40B4-BE49-F238E27FC236}">
                <a16:creationId xmlns:a16="http://schemas.microsoft.com/office/drawing/2014/main" id="{490234EE-E0D8-4805-9227-CCEAC6016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1E98F-0F7E-4730-BEFA-7C631793E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39" y="2943501"/>
            <a:ext cx="5741970" cy="3732940"/>
          </a:xfrm>
        </p:spPr>
        <p:txBody>
          <a:bodyPr>
            <a:noAutofit/>
          </a:bodyPr>
          <a:lstStyle/>
          <a:p>
            <a:r>
              <a:rPr lang="hr-HR" dirty="0"/>
              <a:t>Pobjedu u kategoriji „Najbolji njuh na kopnu“ ipak odnosi – </a:t>
            </a:r>
            <a:r>
              <a:rPr lang="hr-HR" b="1" dirty="0"/>
              <a:t>medvjed</a:t>
            </a:r>
            <a:r>
              <a:rPr lang="hr-HR" dirty="0"/>
              <a:t>. Dok psi imaju 100 puta bolji osjet njuha nego ljudi, a psi tragači 300 puta, medvjeđi je pak 7 puta bolji od njuha tragača! Da se ne mučite s matematikom, medvjedi njuše 2100 puta bolje nego ljudi!</a:t>
            </a:r>
          </a:p>
        </p:txBody>
      </p:sp>
      <p:pic>
        <p:nvPicPr>
          <p:cNvPr id="3078" name="Picture 6" descr="Little Panda wallpaper - Opera add-ons">
            <a:extLst>
              <a:ext uri="{FF2B5EF4-FFF2-40B4-BE49-F238E27FC236}">
                <a16:creationId xmlns:a16="http://schemas.microsoft.com/office/drawing/2014/main" id="{C5BFA11B-6FBA-4D38-88EF-5995D81EA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7731" y="2766251"/>
            <a:ext cx="5125385" cy="341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26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5EED0F-C15B-4C3F-8703-A04197A98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hr-HR" sz="3700" dirty="0"/>
              <a:t>Koja je životinja najsnažnija?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62B14-3DDE-4D50-8B0F-71B7E4EFD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hr-HR" sz="3200" dirty="0"/>
              <a:t>Jedna vrsta JELENKA (kukac s tvrdim oklopom i velikim rogovima) najsnažnija je životinja. On može podignuti 850 puta veću masu nego što je njegova.</a:t>
            </a:r>
            <a:br>
              <a:rPr lang="hr-HR" sz="2000" dirty="0"/>
            </a:br>
            <a:endParaRPr lang="hr-HR" sz="20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Lice s tjeralice - Šumarstvo | Agroklub.com">
            <a:extLst>
              <a:ext uri="{FF2B5EF4-FFF2-40B4-BE49-F238E27FC236}">
                <a16:creationId xmlns:a16="http://schemas.microsoft.com/office/drawing/2014/main" id="{CDDB2D67-EDA4-41DD-A1AF-C694FA713D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6" r="21884" b="-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13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A34BB-21EB-4160-A9F5-549006862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053" y="365125"/>
            <a:ext cx="10758121" cy="1325563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Koja bi životinja bila dobar pomoćnik u kuhinji?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3EF47-948A-414C-BA31-EFC04704B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8777" y="2123017"/>
            <a:ext cx="5886448" cy="3649133"/>
          </a:xfrm>
        </p:spPr>
        <p:txBody>
          <a:bodyPr>
            <a:normAutofit/>
          </a:bodyPr>
          <a:lstStyle/>
          <a:p>
            <a:r>
              <a:rPr lang="hr-HR" sz="3200" dirty="0"/>
              <a:t>RAKUN</a:t>
            </a:r>
          </a:p>
          <a:p>
            <a:r>
              <a:rPr lang="hr-HR" sz="3200" dirty="0"/>
              <a:t>ZAŠTO?</a:t>
            </a:r>
          </a:p>
          <a:p>
            <a:r>
              <a:rPr lang="hr-HR" sz="3200" i="0" dirty="0">
                <a:effectLst/>
              </a:rPr>
              <a:t>Ako u blizini ima vode, rakun će u većini slučajeva iskorostiti priliku i oprati hranu prije nego što je pojede.</a:t>
            </a:r>
            <a:endParaRPr lang="hr-HR" sz="32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0603D93-3DC9-486A-98EA-7CA481F82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979" y="2342008"/>
            <a:ext cx="3545921" cy="305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0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2C70F2B-59F8-4761-B57A-96645052E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585" y="3014397"/>
            <a:ext cx="1789415" cy="11277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A194C-D25A-43E1-84B6-763F35F36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952" y="591425"/>
            <a:ext cx="9963420" cy="6266575"/>
          </a:xfrm>
        </p:spPr>
        <p:txBody>
          <a:bodyPr/>
          <a:lstStyle/>
          <a:p>
            <a:r>
              <a:rPr lang="hr-HR" sz="2800" dirty="0"/>
              <a:t>Otvori udžbenik na 32. stranici. Pročitaj još neke zanimljivosti o životinjama.</a:t>
            </a:r>
          </a:p>
          <a:p>
            <a:r>
              <a:rPr lang="hr-HR" sz="2800" dirty="0"/>
              <a:t>Što si saznala/saznao o papigama?</a:t>
            </a:r>
          </a:p>
          <a:p>
            <a:r>
              <a:rPr lang="hr-HR" sz="2800" dirty="0"/>
              <a:t>Koliko sitnih račića dnevno pojede plavetni kit?</a:t>
            </a:r>
          </a:p>
          <a:p>
            <a:r>
              <a:rPr lang="hr-HR" sz="2800" dirty="0"/>
              <a:t>Koje životinje žive najduže?</a:t>
            </a:r>
          </a:p>
          <a:p>
            <a:r>
              <a:rPr lang="hr-HR" sz="2800" dirty="0"/>
              <a:t>Koja je morska životinja najsporija?</a:t>
            </a:r>
          </a:p>
          <a:p>
            <a:r>
              <a:rPr lang="hr-HR" sz="2800" dirty="0"/>
              <a:t>Koliko slonica nosi svoje mlado?</a:t>
            </a:r>
          </a:p>
          <a:p>
            <a:r>
              <a:rPr lang="hr-HR" sz="2800" dirty="0"/>
              <a:t>Znaš li što to znači da je neka životinja zaštićena vrsta?</a:t>
            </a:r>
          </a:p>
          <a:p>
            <a:r>
              <a:rPr lang="hr-HR" sz="2800" dirty="0"/>
              <a:t>Zašto je važno očuvati životinjske vrste na zemlji?</a:t>
            </a:r>
          </a:p>
          <a:p>
            <a:r>
              <a:rPr lang="hr-HR" sz="3600" b="1" dirty="0">
                <a:solidFill>
                  <a:srgbClr val="FFFF00"/>
                </a:solidFill>
                <a:highlight>
                  <a:srgbClr val="0000FF"/>
                </a:highlight>
              </a:rPr>
              <a:t>4. listopada – SVJETSKI DAN ZAŠTITE ŽIVOTINJA</a:t>
            </a:r>
          </a:p>
          <a:p>
            <a:endParaRPr lang="hr-H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5F4456-EB95-48FD-A9EE-290BE5314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331" y="1158610"/>
            <a:ext cx="1404669" cy="15572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D51915-0E0B-4866-B3D1-CE1B80129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2456" y="1839477"/>
            <a:ext cx="1404669" cy="129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464</Words>
  <Application>Microsoft Office PowerPoint</Application>
  <PresentationFormat>Widescreen</PresentationFormat>
  <Paragraphs>42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Symbol</vt:lpstr>
      <vt:lpstr>Office Theme</vt:lpstr>
      <vt:lpstr>PowerPoint Presentation</vt:lpstr>
      <vt:lpstr>Naj među životinjama</vt:lpstr>
      <vt:lpstr>PowerPoint Presentation</vt:lpstr>
      <vt:lpstr>Koja je najbrža životinja na svijetu?</vt:lpstr>
      <vt:lpstr>Koja je morska životinja najinteligentnija?</vt:lpstr>
      <vt:lpstr>Koja životinja na kopnu ima najbolji njuh?</vt:lpstr>
      <vt:lpstr>Koja je životinja najsnažnija?</vt:lpstr>
      <vt:lpstr>Koja bi životinja bila dobar pomoćnik u kuhinji?</vt:lpstr>
      <vt:lpstr>PowerPoint Presentation</vt:lpstr>
      <vt:lpstr> Neke zaštićene vrste u Hrvatskoj:</vt:lpstr>
      <vt:lpstr>Naj među životinjama                         SVJETSKI DAN ZAŠTITE ŽIVOTINJA</vt:lpstr>
      <vt:lpstr>Domaća zadaća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Rutva Primorac</dc:creator>
  <cp:lastModifiedBy>Gordana Ivančić</cp:lastModifiedBy>
  <cp:revision>44</cp:revision>
  <dcterms:created xsi:type="dcterms:W3CDTF">2021-01-07T17:35:15Z</dcterms:created>
  <dcterms:modified xsi:type="dcterms:W3CDTF">2021-09-24T06:36:40Z</dcterms:modified>
</cp:coreProperties>
</file>