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62A7F-599D-45F7-A0E3-DF33EF719297}" v="106" dt="2021-09-27T13:33:26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Imenice i glagoli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Vježba za ispit </a:t>
            </a:r>
          </a:p>
        </p:txBody>
      </p:sp>
    </p:spTree>
    <p:extLst>
      <p:ext uri="{BB962C8B-B14F-4D97-AF65-F5344CB8AC3E}">
        <p14:creationId xmlns:p14="http://schemas.microsoft.com/office/powerpoint/2010/main" val="11921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/>
              <a:t>Što su imenice?</a:t>
            </a:r>
          </a:p>
          <a:p>
            <a:pPr marL="514350" indent="-514350">
              <a:buAutoNum type="arabicPeriod"/>
            </a:pPr>
            <a:r>
              <a:rPr lang="hr-HR" dirty="0"/>
              <a:t>Imenice mogu biti ________ i ________, </a:t>
            </a:r>
            <a:r>
              <a:rPr lang="hr-HR" dirty="0" err="1"/>
              <a:t>a</a:t>
            </a:r>
            <a:r>
              <a:rPr lang="hr-HR" dirty="0"/>
              <a:t> prema broju mogu biti u _______ i _______.</a:t>
            </a:r>
          </a:p>
          <a:p>
            <a:pPr marL="514350" indent="-514350">
              <a:buAutoNum type="arabicPeriod"/>
            </a:pPr>
            <a:r>
              <a:rPr lang="hr-HR" dirty="0"/>
              <a:t>Kako nazivamo imenice koje imenuju nešto umanjeno, a kako imenice koje imenuju nešto uvećano?</a:t>
            </a:r>
          </a:p>
          <a:p>
            <a:pPr marL="514350" indent="-514350">
              <a:buAutoNum type="arabicPeriod"/>
            </a:pPr>
            <a:r>
              <a:rPr lang="hr-HR" dirty="0"/>
              <a:t>Što su glagoli?</a:t>
            </a:r>
          </a:p>
        </p:txBody>
      </p:sp>
    </p:spTree>
    <p:extLst>
      <p:ext uri="{BB962C8B-B14F-4D97-AF65-F5344CB8AC3E}">
        <p14:creationId xmlns:p14="http://schemas.microsoft.com/office/powerpoint/2010/main" val="38592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5. Od zadanih imenica načini glagole.</a:t>
            </a:r>
          </a:p>
          <a:p>
            <a:pPr marL="0" indent="0">
              <a:buNone/>
            </a:pPr>
            <a:r>
              <a:rPr lang="hr-HR" dirty="0"/>
              <a:t>Četka - _________</a:t>
            </a:r>
          </a:p>
          <a:p>
            <a:pPr marL="0" indent="0">
              <a:buNone/>
            </a:pPr>
            <a:r>
              <a:rPr lang="hr-HR" dirty="0"/>
              <a:t>trener - __________</a:t>
            </a:r>
          </a:p>
          <a:p>
            <a:pPr marL="0" indent="0">
              <a:buNone/>
            </a:pPr>
            <a:r>
              <a:rPr lang="hr-HR" dirty="0"/>
              <a:t>Pjevačica - _________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6. Od zadanih glagola načini imenice.</a:t>
            </a:r>
          </a:p>
          <a:p>
            <a:pPr marL="0" indent="0">
              <a:buNone/>
            </a:pPr>
            <a:r>
              <a:rPr lang="hr-HR" dirty="0"/>
              <a:t>Kiši - _______</a:t>
            </a:r>
          </a:p>
          <a:p>
            <a:pPr marL="0" indent="0">
              <a:buNone/>
            </a:pPr>
            <a:r>
              <a:rPr lang="hr-HR" dirty="0"/>
              <a:t>čita - _______</a:t>
            </a:r>
          </a:p>
          <a:p>
            <a:pPr marL="0" indent="0">
              <a:buNone/>
            </a:pPr>
            <a:r>
              <a:rPr lang="hr-HR" dirty="0"/>
              <a:t>peče - _______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81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7. Odredi kraticom BROJ zadanih imenica.</a:t>
            </a:r>
          </a:p>
          <a:p>
            <a:pPr marL="0" indent="0">
              <a:buNone/>
            </a:pPr>
            <a:r>
              <a:rPr lang="hr-HR" dirty="0"/>
              <a:t>krava - </a:t>
            </a:r>
          </a:p>
          <a:p>
            <a:pPr marL="0" indent="0">
              <a:buNone/>
            </a:pPr>
            <a:r>
              <a:rPr lang="hr-HR" dirty="0"/>
              <a:t>pernice -</a:t>
            </a:r>
          </a:p>
          <a:p>
            <a:pPr marL="0" indent="0">
              <a:buNone/>
            </a:pPr>
            <a:r>
              <a:rPr lang="hr-HR" dirty="0"/>
              <a:t>ljudi -</a:t>
            </a:r>
          </a:p>
          <a:p>
            <a:pPr marL="0" indent="0">
              <a:buNone/>
            </a:pPr>
            <a:r>
              <a:rPr lang="hr-HR" dirty="0"/>
              <a:t>škare - </a:t>
            </a:r>
          </a:p>
          <a:p>
            <a:pPr marL="0" indent="0">
              <a:buNone/>
            </a:pPr>
            <a:r>
              <a:rPr lang="hr-HR" dirty="0"/>
              <a:t>cvijet -</a:t>
            </a:r>
          </a:p>
          <a:p>
            <a:pPr marL="0" indent="0">
              <a:buNone/>
            </a:pPr>
            <a:r>
              <a:rPr lang="hr-HR" dirty="0"/>
              <a:t>vrata -</a:t>
            </a:r>
          </a:p>
        </p:txBody>
      </p:sp>
    </p:spTree>
    <p:extLst>
      <p:ext uri="{BB962C8B-B14F-4D97-AF65-F5344CB8AC3E}">
        <p14:creationId xmlns:p14="http://schemas.microsoft.com/office/powerpoint/2010/main" val="32741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8. Za svaku imenicu izvedni i napiši umanjenicu i uvećanicu.</a:t>
            </a:r>
          </a:p>
          <a:p>
            <a:pPr marL="0" indent="0">
              <a:buNone/>
            </a:pPr>
            <a:r>
              <a:rPr lang="hr-HR" dirty="0"/>
              <a:t>_______ stol_________</a:t>
            </a:r>
          </a:p>
          <a:p>
            <a:pPr marL="0" indent="0">
              <a:buNone/>
            </a:pPr>
            <a:r>
              <a:rPr lang="hr-HR" dirty="0"/>
              <a:t>_______ pas _________</a:t>
            </a:r>
          </a:p>
          <a:p>
            <a:pPr marL="0" indent="0">
              <a:buNone/>
            </a:pPr>
            <a:r>
              <a:rPr lang="hr-HR" dirty="0"/>
              <a:t>_______ krava ________</a:t>
            </a:r>
          </a:p>
          <a:p>
            <a:pPr marL="0" indent="0">
              <a:buNone/>
            </a:pPr>
            <a:r>
              <a:rPr lang="hr-HR" dirty="0"/>
              <a:t>_______košulja _______</a:t>
            </a:r>
          </a:p>
          <a:p>
            <a:pPr marL="0" indent="0">
              <a:buNone/>
            </a:pPr>
            <a:r>
              <a:rPr lang="hr-HR" dirty="0"/>
              <a:t>_______cvijet ________</a:t>
            </a:r>
          </a:p>
        </p:txBody>
      </p:sp>
    </p:spTree>
    <p:extLst>
      <p:ext uri="{BB962C8B-B14F-4D97-AF65-F5344CB8AC3E}">
        <p14:creationId xmlns:p14="http://schemas.microsoft.com/office/powerpoint/2010/main" val="264854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9. Razvrstaj glagole: hodam, grmi, niče, kleči, kopa, magli, spava.</a:t>
            </a:r>
          </a:p>
          <a:p>
            <a:pPr marL="0" indent="0">
              <a:buNone/>
            </a:pPr>
            <a:r>
              <a:rPr lang="hr-HR" dirty="0"/>
              <a:t>RADNJA:</a:t>
            </a:r>
          </a:p>
          <a:p>
            <a:pPr marL="0" indent="0">
              <a:buNone/>
            </a:pPr>
            <a:r>
              <a:rPr lang="hr-HR" dirty="0"/>
              <a:t>STANJE:</a:t>
            </a:r>
          </a:p>
          <a:p>
            <a:pPr marL="0" indent="0">
              <a:buNone/>
            </a:pPr>
            <a:r>
              <a:rPr lang="hr-HR" dirty="0"/>
              <a:t>ZBIVANJE:</a:t>
            </a:r>
          </a:p>
        </p:txBody>
      </p:sp>
    </p:spTree>
    <p:extLst>
      <p:ext uri="{BB962C8B-B14F-4D97-AF65-F5344CB8AC3E}">
        <p14:creationId xmlns:p14="http://schemas.microsoft.com/office/powerpoint/2010/main" val="279176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Ponovi sve o imenicama i glagolima.</a:t>
            </a:r>
          </a:p>
          <a:p>
            <a:r>
              <a:rPr lang="hr-HR" dirty="0"/>
              <a:t>Vježbaj po zadatcima u bilježnici.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B5A69F-CC04-4379-8C13-FE6AEE5CF44F}"/>
              </a:ext>
            </a:extLst>
          </p:cNvPr>
          <p:cNvSpPr txBox="1"/>
          <p:nvPr/>
        </p:nvSpPr>
        <p:spPr>
          <a:xfrm>
            <a:off x="1151389" y="6311900"/>
            <a:ext cx="8185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07776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214</Words>
  <Application>Microsoft Office PowerPoint</Application>
  <PresentationFormat>Widescreen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Imenice i glagoli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2021-09-27T13:34:39Z</dcterms:modified>
</cp:coreProperties>
</file>