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58" r:id="rId5"/>
    <p:sldId id="263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62A7F-599D-45F7-A0E3-DF33EF719297}" v="199" dt="2021-09-27T13:39:06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Imenice, glagoli i pridjevi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Vježba</a:t>
            </a:r>
          </a:p>
        </p:txBody>
      </p:sp>
    </p:spTree>
    <p:extLst>
      <p:ext uri="{BB962C8B-B14F-4D97-AF65-F5344CB8AC3E}">
        <p14:creationId xmlns:p14="http://schemas.microsoft.com/office/powerpoint/2010/main" val="270101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r-HR" dirty="0"/>
              <a:t>Prepiši rečenice, a zatim crvenom bojom podcrtaj opće imenice, a plavom bojom vlastite imenice.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Baka Ana peče ukusne kolače i torte.</a:t>
            </a:r>
          </a:p>
          <a:p>
            <a:pPr marL="0" indent="0">
              <a:buNone/>
            </a:pPr>
            <a:r>
              <a:rPr lang="hr-HR" dirty="0"/>
              <a:t>Ana voli jesti ananas i piti sok.</a:t>
            </a:r>
          </a:p>
          <a:p>
            <a:pPr marL="0" indent="0">
              <a:buNone/>
            </a:pPr>
            <a:r>
              <a:rPr lang="hr-HR" dirty="0"/>
              <a:t>Pas </a:t>
            </a:r>
            <a:r>
              <a:rPr lang="hr-HR" dirty="0" err="1"/>
              <a:t>Floki</a:t>
            </a:r>
            <a:r>
              <a:rPr lang="hr-HR" dirty="0"/>
              <a:t> i maca Lili trče dvorištem.</a:t>
            </a:r>
          </a:p>
          <a:p>
            <a:pPr marL="0" indent="0">
              <a:buNone/>
            </a:pPr>
            <a:r>
              <a:rPr lang="hr-HR" dirty="0"/>
              <a:t>Filipov tata Gogi radi u školi i predaje matematiku.</a:t>
            </a:r>
          </a:p>
          <a:p>
            <a:pPr marL="0" indent="0">
              <a:buNone/>
            </a:pPr>
            <a:r>
              <a:rPr lang="hr-HR" dirty="0"/>
              <a:t>Dječaci Jure i Ivo igraju nogomet na igralištu.</a:t>
            </a:r>
          </a:p>
        </p:txBody>
      </p:sp>
    </p:spTree>
    <p:extLst>
      <p:ext uri="{BB962C8B-B14F-4D97-AF65-F5344CB8AC3E}">
        <p14:creationId xmlns:p14="http://schemas.microsoft.com/office/powerpoint/2010/main" val="36181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2.U zadanim rečenicama podcrtaj glagole.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Ivan je išao u kino i gledao je animirani film.</a:t>
            </a:r>
          </a:p>
          <a:p>
            <a:pPr marL="0" indent="0">
              <a:buNone/>
            </a:pPr>
            <a:r>
              <a:rPr lang="hr-HR" dirty="0"/>
              <a:t>Mama i Iva će praviti kolače.</a:t>
            </a:r>
          </a:p>
          <a:p>
            <a:pPr marL="0" indent="0">
              <a:buNone/>
            </a:pPr>
            <a:r>
              <a:rPr lang="hr-HR" dirty="0"/>
              <a:t>Trčim, igram se i veselim.</a:t>
            </a:r>
          </a:p>
          <a:p>
            <a:pPr marL="0" indent="0">
              <a:buNone/>
            </a:pPr>
            <a:r>
              <a:rPr lang="hr-HR" dirty="0"/>
              <a:t>Majka me zove kroz prozor.</a:t>
            </a:r>
          </a:p>
          <a:p>
            <a:pPr marL="0" indent="0">
              <a:buNone/>
            </a:pPr>
            <a:r>
              <a:rPr lang="hr-HR" dirty="0"/>
              <a:t>Volim jesti sladoled i čitati priče.</a:t>
            </a:r>
          </a:p>
          <a:p>
            <a:pPr marL="0" indent="0">
              <a:buNone/>
            </a:pPr>
            <a:r>
              <a:rPr lang="hr-HR" dirty="0"/>
              <a:t>Sutra ću ići u Zagreb i posjetit ću zoološki vrt.</a:t>
            </a:r>
          </a:p>
        </p:txBody>
      </p:sp>
    </p:spTree>
    <p:extLst>
      <p:ext uri="{BB962C8B-B14F-4D97-AF65-F5344CB8AC3E}">
        <p14:creationId xmlns:p14="http://schemas.microsoft.com/office/powerpoint/2010/main" val="320325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3. U sljedećim rečenicama podcrtaj pridjeve.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Marijina kosa je kovrčava i smeđa.</a:t>
            </a:r>
          </a:p>
          <a:p>
            <a:pPr marL="0" indent="0">
              <a:buNone/>
            </a:pPr>
            <a:r>
              <a:rPr lang="hr-HR" dirty="0"/>
              <a:t>Oko moje kuće je veliki, zeleni, cvjetni vrt.</a:t>
            </a:r>
          </a:p>
          <a:p>
            <a:pPr marL="0" indent="0">
              <a:buNone/>
            </a:pPr>
            <a:r>
              <a:rPr lang="hr-HR" dirty="0"/>
              <a:t>Velikom livadom leti šareni veseli leptir.</a:t>
            </a:r>
          </a:p>
          <a:p>
            <a:pPr marL="0" indent="0">
              <a:buNone/>
            </a:pPr>
            <a:r>
              <a:rPr lang="hr-HR" dirty="0"/>
              <a:t>Knjiga je zanimljiva i poučna.</a:t>
            </a:r>
          </a:p>
          <a:p>
            <a:pPr marL="0" indent="0">
              <a:buNone/>
            </a:pPr>
            <a:r>
              <a:rPr lang="hr-HR" dirty="0"/>
              <a:t>Pijem čaj iz bijele, keramičke šalice.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45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404665"/>
            <a:ext cx="9704664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4. Od zadanih imenica načini glagol.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učitelj - _________		pekar - _________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5. Od zadanih imenica načini pridjev.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drvo - _________       more - _________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6. Zadanim imenicama odredi rod i broj.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kuće - ________   oči - _______   majmuni -_________</a:t>
            </a:r>
          </a:p>
        </p:txBody>
      </p:sp>
    </p:spTree>
    <p:extLst>
      <p:ext uri="{BB962C8B-B14F-4D97-AF65-F5344CB8AC3E}">
        <p14:creationId xmlns:p14="http://schemas.microsoft.com/office/powerpoint/2010/main" val="303177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7. Napiši umanjenice i uvećanice zadanih imenica.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___________  svijet ____________________</a:t>
            </a:r>
          </a:p>
          <a:p>
            <a:pPr marL="0" indent="0">
              <a:buNone/>
            </a:pPr>
            <a:r>
              <a:rPr lang="hr-HR" dirty="0"/>
              <a:t>___________ ptica_____________________</a:t>
            </a:r>
          </a:p>
          <a:p>
            <a:pPr marL="0" indent="0">
              <a:buNone/>
            </a:pPr>
            <a:r>
              <a:rPr lang="hr-HR" dirty="0"/>
              <a:t>___________ snijeg_____________________</a:t>
            </a:r>
          </a:p>
          <a:p>
            <a:pPr marL="0" indent="0">
              <a:buNone/>
            </a:pPr>
            <a:r>
              <a:rPr lang="hr-HR" dirty="0"/>
              <a:t>__________  vrabac _____________________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632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Ponovi sve o imenicama, glagolima i pridjevima.</a:t>
            </a:r>
          </a:p>
          <a:p>
            <a:r>
              <a:rPr lang="hr-HR" b="1" dirty="0"/>
              <a:t>U bilježnicu napiši 5 općih imenica i 5 vlastitih imenica.</a:t>
            </a:r>
          </a:p>
          <a:p>
            <a:r>
              <a:rPr lang="hr-HR" b="1" dirty="0"/>
              <a:t>Napiši 3 imenice ž.r., 3 imenice m.r. i 3 imenice s.r.</a:t>
            </a:r>
          </a:p>
          <a:p>
            <a:r>
              <a:rPr lang="hr-HR" b="1" dirty="0"/>
              <a:t>Napiši po 5 glagola radnje, stanja i zbivanja.</a:t>
            </a:r>
          </a:p>
          <a:p>
            <a:r>
              <a:rPr lang="hr-HR" b="1" dirty="0"/>
              <a:t>Napiši 5 opisnih i 5 posvojnih pridjeva.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2B221-6256-48DE-BDE4-45658D0CEB7D}"/>
              </a:ext>
            </a:extLst>
          </p:cNvPr>
          <p:cNvSpPr txBox="1"/>
          <p:nvPr/>
        </p:nvSpPr>
        <p:spPr>
          <a:xfrm>
            <a:off x="1218500" y="6311900"/>
            <a:ext cx="7556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36722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346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Imenice, glagoli i pridjevi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43</cp:revision>
  <dcterms:created xsi:type="dcterms:W3CDTF">2021-01-07T17:35:15Z</dcterms:created>
  <dcterms:modified xsi:type="dcterms:W3CDTF">2021-09-27T13:41:33Z</dcterms:modified>
</cp:coreProperties>
</file>