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88" r:id="rId3"/>
    <p:sldId id="256" r:id="rId4"/>
    <p:sldId id="289" r:id="rId5"/>
    <p:sldId id="290" r:id="rId6"/>
    <p:sldId id="258" r:id="rId7"/>
    <p:sldId id="291" r:id="rId8"/>
    <p:sldId id="29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Ivančić" userId="ca07025b-d04b-4d7c-8bd6-4f6a73c0042f" providerId="ADAL" clId="{F9EB44D9-0562-4D6C-B271-0EB291671222}"/>
    <pc:docChg chg="modSld">
      <pc:chgData name="Gordana Ivančić" userId="ca07025b-d04b-4d7c-8bd6-4f6a73c0042f" providerId="ADAL" clId="{F9EB44D9-0562-4D6C-B271-0EB291671222}" dt="2021-09-30T09:49:53.335" v="1" actId="20577"/>
      <pc:docMkLst>
        <pc:docMk/>
      </pc:docMkLst>
      <pc:sldChg chg="modSp mod">
        <pc:chgData name="Gordana Ivančić" userId="ca07025b-d04b-4d7c-8bd6-4f6a73c0042f" providerId="ADAL" clId="{F9EB44D9-0562-4D6C-B271-0EB291671222}" dt="2021-09-30T09:49:53.335" v="1" actId="20577"/>
        <pc:sldMkLst>
          <pc:docMk/>
          <pc:sldMk cId="1899500043" sldId="292"/>
        </pc:sldMkLst>
        <pc:spChg chg="mod">
          <ac:chgData name="Gordana Ivančić" userId="ca07025b-d04b-4d7c-8bd6-4f6a73c0042f" providerId="ADAL" clId="{F9EB44D9-0562-4D6C-B271-0EB291671222}" dt="2021-09-30T09:49:53.335" v="1" actId="20577"/>
          <ac:spMkLst>
            <pc:docMk/>
            <pc:sldMk cId="1899500043" sldId="292"/>
            <ac:spMk id="5" creationId="{6A1A56ED-DB94-45AE-AD56-59933E568C80}"/>
          </ac:spMkLst>
        </pc:spChg>
      </pc:sldChg>
    </pc:docChg>
  </pc:docChgLst>
  <pc:docChgLst>
    <pc:chgData name="Gordana Ivančić" userId="ca07025b-d04b-4d7c-8bd6-4f6a73c0042f" providerId="ADAL" clId="{400AF5BE-10D9-49E3-929D-90E81A8574E8}"/>
    <pc:docChg chg="undo custSel modSld">
      <pc:chgData name="Gordana Ivančić" userId="ca07025b-d04b-4d7c-8bd6-4f6a73c0042f" providerId="ADAL" clId="{400AF5BE-10D9-49E3-929D-90E81A8574E8}" dt="2021-09-23T13:01:26.489" v="80" actId="1076"/>
      <pc:docMkLst>
        <pc:docMk/>
      </pc:docMkLst>
      <pc:sldChg chg="addSp modSp mod">
        <pc:chgData name="Gordana Ivančić" userId="ca07025b-d04b-4d7c-8bd6-4f6a73c0042f" providerId="ADAL" clId="{400AF5BE-10D9-49E3-929D-90E81A8574E8}" dt="2021-09-23T12:59:36.443" v="63" actId="1076"/>
        <pc:sldMkLst>
          <pc:docMk/>
          <pc:sldMk cId="3934008742" sldId="258"/>
        </pc:sldMkLst>
        <pc:picChg chg="add mod">
          <ac:chgData name="Gordana Ivančić" userId="ca07025b-d04b-4d7c-8bd6-4f6a73c0042f" providerId="ADAL" clId="{400AF5BE-10D9-49E3-929D-90E81A8574E8}" dt="2021-09-23T12:59:36.443" v="63" actId="1076"/>
          <ac:picMkLst>
            <pc:docMk/>
            <pc:sldMk cId="3934008742" sldId="258"/>
            <ac:picMk id="4" creationId="{D55673DB-86AD-48DE-928A-0A7CFB6EEF6B}"/>
          </ac:picMkLst>
        </pc:picChg>
      </pc:sldChg>
      <pc:sldChg chg="modSp mod">
        <pc:chgData name="Gordana Ivančić" userId="ca07025b-d04b-4d7c-8bd6-4f6a73c0042f" providerId="ADAL" clId="{400AF5BE-10D9-49E3-929D-90E81A8574E8}" dt="2021-09-23T12:49:37.714" v="25" actId="20577"/>
        <pc:sldMkLst>
          <pc:docMk/>
          <pc:sldMk cId="4104637978" sldId="288"/>
        </pc:sldMkLst>
        <pc:spChg chg="mod">
          <ac:chgData name="Gordana Ivančić" userId="ca07025b-d04b-4d7c-8bd6-4f6a73c0042f" providerId="ADAL" clId="{400AF5BE-10D9-49E3-929D-90E81A8574E8}" dt="2021-09-23T12:49:37.714" v="25" actId="20577"/>
          <ac:spMkLst>
            <pc:docMk/>
            <pc:sldMk cId="4104637978" sldId="288"/>
            <ac:spMk id="2" creationId="{00000000-0000-0000-0000-000000000000}"/>
          </ac:spMkLst>
        </pc:spChg>
      </pc:sldChg>
      <pc:sldChg chg="addSp delSp modSp mod setBg modAnim">
        <pc:chgData name="Gordana Ivančić" userId="ca07025b-d04b-4d7c-8bd6-4f6a73c0042f" providerId="ADAL" clId="{400AF5BE-10D9-49E3-929D-90E81A8574E8}" dt="2021-09-23T12:53:48.576" v="41" actId="20577"/>
        <pc:sldMkLst>
          <pc:docMk/>
          <pc:sldMk cId="2155239514" sldId="289"/>
        </pc:sldMkLst>
        <pc:spChg chg="mod ord">
          <ac:chgData name="Gordana Ivančić" userId="ca07025b-d04b-4d7c-8bd6-4f6a73c0042f" providerId="ADAL" clId="{400AF5BE-10D9-49E3-929D-90E81A8574E8}" dt="2021-09-23T12:53:48.576" v="41" actId="20577"/>
          <ac:spMkLst>
            <pc:docMk/>
            <pc:sldMk cId="2155239514" sldId="289"/>
            <ac:spMk id="3" creationId="{F2706CBD-3DF6-4B16-A56A-7D0F200E2C1C}"/>
          </ac:spMkLst>
        </pc:spChg>
        <pc:spChg chg="add del">
          <ac:chgData name="Gordana Ivančić" userId="ca07025b-d04b-4d7c-8bd6-4f6a73c0042f" providerId="ADAL" clId="{400AF5BE-10D9-49E3-929D-90E81A8574E8}" dt="2021-09-23T12:53:16.850" v="36" actId="26606"/>
          <ac:spMkLst>
            <pc:docMk/>
            <pc:sldMk cId="2155239514" sldId="289"/>
            <ac:spMk id="11" creationId="{8108D317-7CBD-4897-BD1F-959436D2A3BE}"/>
          </ac:spMkLst>
        </pc:spChg>
        <pc:spChg chg="add del">
          <ac:chgData name="Gordana Ivančić" userId="ca07025b-d04b-4d7c-8bd6-4f6a73c0042f" providerId="ADAL" clId="{400AF5BE-10D9-49E3-929D-90E81A8574E8}" dt="2021-09-23T12:53:16.850" v="36" actId="26606"/>
          <ac:spMkLst>
            <pc:docMk/>
            <pc:sldMk cId="2155239514" sldId="289"/>
            <ac:spMk id="13" creationId="{D6297641-8B9F-4767-9606-8A11313227BF}"/>
          </ac:spMkLst>
        </pc:spChg>
        <pc:spChg chg="add del">
          <ac:chgData name="Gordana Ivančić" userId="ca07025b-d04b-4d7c-8bd6-4f6a73c0042f" providerId="ADAL" clId="{400AF5BE-10D9-49E3-929D-90E81A8574E8}" dt="2021-09-23T12:53:16.850" v="36" actId="26606"/>
          <ac:spMkLst>
            <pc:docMk/>
            <pc:sldMk cId="2155239514" sldId="289"/>
            <ac:spMk id="15" creationId="{D8F3CA65-EA00-46B4-9616-39E6853F7BED}"/>
          </ac:spMkLst>
        </pc:spChg>
        <pc:spChg chg="add">
          <ac:chgData name="Gordana Ivančić" userId="ca07025b-d04b-4d7c-8bd6-4f6a73c0042f" providerId="ADAL" clId="{400AF5BE-10D9-49E3-929D-90E81A8574E8}" dt="2021-09-23T12:53:16.850" v="36" actId="26606"/>
          <ac:spMkLst>
            <pc:docMk/>
            <pc:sldMk cId="2155239514" sldId="289"/>
            <ac:spMk id="20" creationId="{04812C46-200A-4DEB-A05E-3ED6C68C2387}"/>
          </ac:spMkLst>
        </pc:spChg>
        <pc:spChg chg="add">
          <ac:chgData name="Gordana Ivančić" userId="ca07025b-d04b-4d7c-8bd6-4f6a73c0042f" providerId="ADAL" clId="{400AF5BE-10D9-49E3-929D-90E81A8574E8}" dt="2021-09-23T12:53:16.850" v="36" actId="26606"/>
          <ac:spMkLst>
            <pc:docMk/>
            <pc:sldMk cId="2155239514" sldId="289"/>
            <ac:spMk id="22" creationId="{D1EA859B-E555-4109-94F3-6700E046E008}"/>
          </ac:spMkLst>
        </pc:spChg>
        <pc:picChg chg="add del mod">
          <ac:chgData name="Gordana Ivančić" userId="ca07025b-d04b-4d7c-8bd6-4f6a73c0042f" providerId="ADAL" clId="{400AF5BE-10D9-49E3-929D-90E81A8574E8}" dt="2021-09-23T12:51:58.653" v="30" actId="478"/>
          <ac:picMkLst>
            <pc:docMk/>
            <pc:sldMk cId="2155239514" sldId="289"/>
            <ac:picMk id="4" creationId="{5BB6979D-BD66-4691-8C12-B684451E10AB}"/>
          </ac:picMkLst>
        </pc:picChg>
        <pc:picChg chg="add mod">
          <ac:chgData name="Gordana Ivančić" userId="ca07025b-d04b-4d7c-8bd6-4f6a73c0042f" providerId="ADAL" clId="{400AF5BE-10D9-49E3-929D-90E81A8574E8}" dt="2021-09-23T12:53:16.850" v="36" actId="26606"/>
          <ac:picMkLst>
            <pc:docMk/>
            <pc:sldMk cId="2155239514" sldId="289"/>
            <ac:picMk id="6" creationId="{C8590AD4-76C9-49E4-8FAF-8417A5736A0D}"/>
          </ac:picMkLst>
        </pc:picChg>
      </pc:sldChg>
      <pc:sldChg chg="addSp modSp mod">
        <pc:chgData name="Gordana Ivančić" userId="ca07025b-d04b-4d7c-8bd6-4f6a73c0042f" providerId="ADAL" clId="{400AF5BE-10D9-49E3-929D-90E81A8574E8}" dt="2021-09-23T12:58:15.557" v="61" actId="1076"/>
        <pc:sldMkLst>
          <pc:docMk/>
          <pc:sldMk cId="348764436" sldId="290"/>
        </pc:sldMkLst>
        <pc:spChg chg="mod">
          <ac:chgData name="Gordana Ivančić" userId="ca07025b-d04b-4d7c-8bd6-4f6a73c0042f" providerId="ADAL" clId="{400AF5BE-10D9-49E3-929D-90E81A8574E8}" dt="2021-09-23T12:58:15.557" v="61" actId="1076"/>
          <ac:spMkLst>
            <pc:docMk/>
            <pc:sldMk cId="348764436" sldId="290"/>
            <ac:spMk id="3" creationId="{A3CC94AD-5445-46B3-98E5-88AE0A736396}"/>
          </ac:spMkLst>
        </pc:spChg>
        <pc:picChg chg="add mod">
          <ac:chgData name="Gordana Ivančić" userId="ca07025b-d04b-4d7c-8bd6-4f6a73c0042f" providerId="ADAL" clId="{400AF5BE-10D9-49E3-929D-90E81A8574E8}" dt="2021-09-23T12:58:13.260" v="60" actId="1076"/>
          <ac:picMkLst>
            <pc:docMk/>
            <pc:sldMk cId="348764436" sldId="290"/>
            <ac:picMk id="4" creationId="{BD15EB32-AD58-4390-A98C-F03A4FC2C2B8}"/>
          </ac:picMkLst>
        </pc:picChg>
      </pc:sldChg>
      <pc:sldChg chg="modSp">
        <pc:chgData name="Gordana Ivančić" userId="ca07025b-d04b-4d7c-8bd6-4f6a73c0042f" providerId="ADAL" clId="{400AF5BE-10D9-49E3-929D-90E81A8574E8}" dt="2021-09-23T12:59:41.763" v="64" actId="113"/>
        <pc:sldMkLst>
          <pc:docMk/>
          <pc:sldMk cId="3792174326" sldId="291"/>
        </pc:sldMkLst>
        <pc:spChg chg="mod">
          <ac:chgData name="Gordana Ivančić" userId="ca07025b-d04b-4d7c-8bd6-4f6a73c0042f" providerId="ADAL" clId="{400AF5BE-10D9-49E3-929D-90E81A8574E8}" dt="2021-09-23T12:59:41.763" v="64" actId="113"/>
          <ac:spMkLst>
            <pc:docMk/>
            <pc:sldMk cId="3792174326" sldId="291"/>
            <ac:spMk id="2" creationId="{F6449FA4-A59E-42E7-8D0D-5B4CCF0FA0D3}"/>
          </ac:spMkLst>
        </pc:spChg>
      </pc:sldChg>
      <pc:sldChg chg="addSp modSp mod">
        <pc:chgData name="Gordana Ivančić" userId="ca07025b-d04b-4d7c-8bd6-4f6a73c0042f" providerId="ADAL" clId="{400AF5BE-10D9-49E3-929D-90E81A8574E8}" dt="2021-09-23T13:01:26.489" v="80" actId="1076"/>
        <pc:sldMkLst>
          <pc:docMk/>
          <pc:sldMk cId="1899500043" sldId="292"/>
        </pc:sldMkLst>
        <pc:spChg chg="mod">
          <ac:chgData name="Gordana Ivančić" userId="ca07025b-d04b-4d7c-8bd6-4f6a73c0042f" providerId="ADAL" clId="{400AF5BE-10D9-49E3-929D-90E81A8574E8}" dt="2021-09-23T13:01:23.962" v="79" actId="255"/>
          <ac:spMkLst>
            <pc:docMk/>
            <pc:sldMk cId="1899500043" sldId="292"/>
            <ac:spMk id="3" creationId="{CC848DB5-E1CD-4262-804E-75CB7285C434}"/>
          </ac:spMkLst>
        </pc:spChg>
        <pc:picChg chg="add mod modCrop">
          <ac:chgData name="Gordana Ivančić" userId="ca07025b-d04b-4d7c-8bd6-4f6a73c0042f" providerId="ADAL" clId="{400AF5BE-10D9-49E3-929D-90E81A8574E8}" dt="2021-09-23T13:01:26.489" v="80" actId="1076"/>
          <ac:picMkLst>
            <pc:docMk/>
            <pc:sldMk cId="1899500043" sldId="292"/>
            <ac:picMk id="6" creationId="{FD0F60B5-3BC8-4CAD-9E9F-A16030D824D0}"/>
          </ac:picMkLst>
        </pc:picChg>
      </pc:sldChg>
    </pc:docChg>
  </pc:docChgLst>
  <pc:docChgLst>
    <pc:chgData name="Gordana Ivančić" userId="ca07025b-d04b-4d7c-8bd6-4f6a73c0042f" providerId="ADAL" clId="{96E95E6F-553F-49A8-B1F5-E581D1FD3386}"/>
    <pc:docChg chg="undo custSel addSld delSld modSld">
      <pc:chgData name="Gordana Ivančić" userId="ca07025b-d04b-4d7c-8bd6-4f6a73c0042f" providerId="ADAL" clId="{96E95E6F-553F-49A8-B1F5-E581D1FD3386}" dt="2021-08-30T12:20:12.659" v="118" actId="20577"/>
      <pc:docMkLst>
        <pc:docMk/>
      </pc:docMkLst>
      <pc:sldChg chg="modSp add">
        <pc:chgData name="Gordana Ivančić" userId="ca07025b-d04b-4d7c-8bd6-4f6a73c0042f" providerId="ADAL" clId="{96E95E6F-553F-49A8-B1F5-E581D1FD3386}" dt="2021-08-30T09:52:05.299" v="14" actId="255"/>
        <pc:sldMkLst>
          <pc:docMk/>
          <pc:sldMk cId="3644856727" sldId="256"/>
        </pc:sldMkLst>
        <pc:spChg chg="mod">
          <ac:chgData name="Gordana Ivančić" userId="ca07025b-d04b-4d7c-8bd6-4f6a73c0042f" providerId="ADAL" clId="{96E95E6F-553F-49A8-B1F5-E581D1FD3386}" dt="2021-08-30T09:52:05.299" v="14" actId="255"/>
          <ac:spMkLst>
            <pc:docMk/>
            <pc:sldMk cId="3644856727" sldId="256"/>
            <ac:spMk id="3" creationId="{DE02E9DD-DA21-4BAF-A0DC-1D9A120B5CFC}"/>
          </ac:spMkLst>
        </pc:spChg>
      </pc:sldChg>
      <pc:sldChg chg="del">
        <pc:chgData name="Gordana Ivančić" userId="ca07025b-d04b-4d7c-8bd6-4f6a73c0042f" providerId="ADAL" clId="{96E95E6F-553F-49A8-B1F5-E581D1FD3386}" dt="2021-08-30T09:51:26.997" v="3" actId="47"/>
        <pc:sldMkLst>
          <pc:docMk/>
          <pc:sldMk cId="1066658005" sldId="257"/>
        </pc:sldMkLst>
      </pc:sldChg>
      <pc:sldChg chg="modSp add mod modAnim">
        <pc:chgData name="Gordana Ivančić" userId="ca07025b-d04b-4d7c-8bd6-4f6a73c0042f" providerId="ADAL" clId="{96E95E6F-553F-49A8-B1F5-E581D1FD3386}" dt="2021-08-30T09:53:26.469" v="65" actId="20577"/>
        <pc:sldMkLst>
          <pc:docMk/>
          <pc:sldMk cId="3934008742" sldId="258"/>
        </pc:sldMkLst>
        <pc:spChg chg="mod">
          <ac:chgData name="Gordana Ivančić" userId="ca07025b-d04b-4d7c-8bd6-4f6a73c0042f" providerId="ADAL" clId="{96E95E6F-553F-49A8-B1F5-E581D1FD3386}" dt="2021-08-30T09:53:26.469" v="65" actId="20577"/>
          <ac:spMkLst>
            <pc:docMk/>
            <pc:sldMk cId="3934008742" sldId="258"/>
            <ac:spMk id="3" creationId="{0E28FF41-B6E3-4433-AB54-E687A22B8561}"/>
          </ac:spMkLst>
        </pc:spChg>
      </pc:sldChg>
      <pc:sldChg chg="del">
        <pc:chgData name="Gordana Ivančić" userId="ca07025b-d04b-4d7c-8bd6-4f6a73c0042f" providerId="ADAL" clId="{96E95E6F-553F-49A8-B1F5-E581D1FD3386}" dt="2021-08-30T09:51:26.997" v="3" actId="47"/>
        <pc:sldMkLst>
          <pc:docMk/>
          <pc:sldMk cId="3457925963" sldId="260"/>
        </pc:sldMkLst>
      </pc:sldChg>
      <pc:sldChg chg="del">
        <pc:chgData name="Gordana Ivančić" userId="ca07025b-d04b-4d7c-8bd6-4f6a73c0042f" providerId="ADAL" clId="{96E95E6F-553F-49A8-B1F5-E581D1FD3386}" dt="2021-08-30T09:51:26.997" v="3" actId="47"/>
        <pc:sldMkLst>
          <pc:docMk/>
          <pc:sldMk cId="1870798279" sldId="261"/>
        </pc:sldMkLst>
      </pc:sldChg>
      <pc:sldChg chg="del">
        <pc:chgData name="Gordana Ivančić" userId="ca07025b-d04b-4d7c-8bd6-4f6a73c0042f" providerId="ADAL" clId="{96E95E6F-553F-49A8-B1F5-E581D1FD3386}" dt="2021-08-30T09:51:26.997" v="3" actId="47"/>
        <pc:sldMkLst>
          <pc:docMk/>
          <pc:sldMk cId="2166429230" sldId="262"/>
        </pc:sldMkLst>
      </pc:sldChg>
      <pc:sldChg chg="del">
        <pc:chgData name="Gordana Ivančić" userId="ca07025b-d04b-4d7c-8bd6-4f6a73c0042f" providerId="ADAL" clId="{96E95E6F-553F-49A8-B1F5-E581D1FD3386}" dt="2021-08-30T09:51:10.197" v="1" actId="47"/>
        <pc:sldMkLst>
          <pc:docMk/>
          <pc:sldMk cId="1296214433" sldId="286"/>
        </pc:sldMkLst>
      </pc:sldChg>
      <pc:sldChg chg="del">
        <pc:chgData name="Gordana Ivančić" userId="ca07025b-d04b-4d7c-8bd6-4f6a73c0042f" providerId="ADAL" clId="{96E95E6F-553F-49A8-B1F5-E581D1FD3386}" dt="2021-08-30T09:51:26.997" v="3" actId="47"/>
        <pc:sldMkLst>
          <pc:docMk/>
          <pc:sldMk cId="3644821925" sldId="287"/>
        </pc:sldMkLst>
      </pc:sldChg>
      <pc:sldChg chg="modSp add mod">
        <pc:chgData name="Gordana Ivančić" userId="ca07025b-d04b-4d7c-8bd6-4f6a73c0042f" providerId="ADAL" clId="{96E95E6F-553F-49A8-B1F5-E581D1FD3386}" dt="2021-08-30T09:51:53.660" v="12" actId="14100"/>
        <pc:sldMkLst>
          <pc:docMk/>
          <pc:sldMk cId="4104637978" sldId="288"/>
        </pc:sldMkLst>
        <pc:spChg chg="mod">
          <ac:chgData name="Gordana Ivančić" userId="ca07025b-d04b-4d7c-8bd6-4f6a73c0042f" providerId="ADAL" clId="{96E95E6F-553F-49A8-B1F5-E581D1FD3386}" dt="2021-08-30T09:51:34.250" v="5" actId="20577"/>
          <ac:spMkLst>
            <pc:docMk/>
            <pc:sldMk cId="4104637978" sldId="288"/>
            <ac:spMk id="2" creationId="{00000000-0000-0000-0000-000000000000}"/>
          </ac:spMkLst>
        </pc:spChg>
        <pc:picChg chg="mod">
          <ac:chgData name="Gordana Ivančić" userId="ca07025b-d04b-4d7c-8bd6-4f6a73c0042f" providerId="ADAL" clId="{96E95E6F-553F-49A8-B1F5-E581D1FD3386}" dt="2021-08-30T09:51:53.660" v="12" actId="14100"/>
          <ac:picMkLst>
            <pc:docMk/>
            <pc:sldMk cId="4104637978" sldId="288"/>
            <ac:picMk id="1026" creationId="{00000000-0000-0000-0000-000000000000}"/>
          </ac:picMkLst>
        </pc:picChg>
        <pc:picChg chg="mod">
          <ac:chgData name="Gordana Ivančić" userId="ca07025b-d04b-4d7c-8bd6-4f6a73c0042f" providerId="ADAL" clId="{96E95E6F-553F-49A8-B1F5-E581D1FD3386}" dt="2021-08-30T09:51:41.238" v="8" actId="14100"/>
          <ac:picMkLst>
            <pc:docMk/>
            <pc:sldMk cId="4104637978" sldId="288"/>
            <ac:picMk id="1027" creationId="{00000000-0000-0000-0000-000000000000}"/>
          </ac:picMkLst>
        </pc:picChg>
      </pc:sldChg>
      <pc:sldChg chg="modSp add mod modAnim">
        <pc:chgData name="Gordana Ivančić" userId="ca07025b-d04b-4d7c-8bd6-4f6a73c0042f" providerId="ADAL" clId="{96E95E6F-553F-49A8-B1F5-E581D1FD3386}" dt="2021-08-30T09:52:12.286" v="16" actId="20577"/>
        <pc:sldMkLst>
          <pc:docMk/>
          <pc:sldMk cId="2155239514" sldId="289"/>
        </pc:sldMkLst>
        <pc:spChg chg="mod">
          <ac:chgData name="Gordana Ivančić" userId="ca07025b-d04b-4d7c-8bd6-4f6a73c0042f" providerId="ADAL" clId="{96E95E6F-553F-49A8-B1F5-E581D1FD3386}" dt="2021-08-30T09:52:12.286" v="16" actId="20577"/>
          <ac:spMkLst>
            <pc:docMk/>
            <pc:sldMk cId="2155239514" sldId="289"/>
            <ac:spMk id="3" creationId="{F2706CBD-3DF6-4B16-A56A-7D0F200E2C1C}"/>
          </ac:spMkLst>
        </pc:spChg>
      </pc:sldChg>
      <pc:sldChg chg="modSp add mod">
        <pc:chgData name="Gordana Ivančić" userId="ca07025b-d04b-4d7c-8bd6-4f6a73c0042f" providerId="ADAL" clId="{96E95E6F-553F-49A8-B1F5-E581D1FD3386}" dt="2021-08-30T09:52:22.851" v="17" actId="1076"/>
        <pc:sldMkLst>
          <pc:docMk/>
          <pc:sldMk cId="348764436" sldId="290"/>
        </pc:sldMkLst>
        <pc:spChg chg="mod">
          <ac:chgData name="Gordana Ivančić" userId="ca07025b-d04b-4d7c-8bd6-4f6a73c0042f" providerId="ADAL" clId="{96E95E6F-553F-49A8-B1F5-E581D1FD3386}" dt="2021-08-30T09:52:22.851" v="17" actId="1076"/>
          <ac:spMkLst>
            <pc:docMk/>
            <pc:sldMk cId="348764436" sldId="290"/>
            <ac:spMk id="3" creationId="{A3CC94AD-5445-46B3-98E5-88AE0A736396}"/>
          </ac:spMkLst>
        </pc:spChg>
      </pc:sldChg>
      <pc:sldChg chg="modSp add mod">
        <pc:chgData name="Gordana Ivančić" userId="ca07025b-d04b-4d7c-8bd6-4f6a73c0042f" providerId="ADAL" clId="{96E95E6F-553F-49A8-B1F5-E581D1FD3386}" dt="2021-08-30T09:54:47.197" v="96" actId="207"/>
        <pc:sldMkLst>
          <pc:docMk/>
          <pc:sldMk cId="3792174326" sldId="291"/>
        </pc:sldMkLst>
        <pc:spChg chg="mod">
          <ac:chgData name="Gordana Ivančić" userId="ca07025b-d04b-4d7c-8bd6-4f6a73c0042f" providerId="ADAL" clId="{96E95E6F-553F-49A8-B1F5-E581D1FD3386}" dt="2021-08-30T09:54:09.169" v="73" actId="1076"/>
          <ac:spMkLst>
            <pc:docMk/>
            <pc:sldMk cId="3792174326" sldId="291"/>
            <ac:spMk id="2" creationId="{F6449FA4-A59E-42E7-8D0D-5B4CCF0FA0D3}"/>
          </ac:spMkLst>
        </pc:spChg>
        <pc:spChg chg="mod">
          <ac:chgData name="Gordana Ivančić" userId="ca07025b-d04b-4d7c-8bd6-4f6a73c0042f" providerId="ADAL" clId="{96E95E6F-553F-49A8-B1F5-E581D1FD3386}" dt="2021-08-30T09:54:03.211" v="70" actId="688"/>
          <ac:spMkLst>
            <pc:docMk/>
            <pc:sldMk cId="3792174326" sldId="291"/>
            <ac:spMk id="3" creationId="{0C0E1D18-342D-4E6C-B579-C88810C74E0C}"/>
          </ac:spMkLst>
        </pc:spChg>
        <pc:spChg chg="mod">
          <ac:chgData name="Gordana Ivančić" userId="ca07025b-d04b-4d7c-8bd6-4f6a73c0042f" providerId="ADAL" clId="{96E95E6F-553F-49A8-B1F5-E581D1FD3386}" dt="2021-08-30T09:54:47.197" v="96" actId="207"/>
          <ac:spMkLst>
            <pc:docMk/>
            <pc:sldMk cId="3792174326" sldId="291"/>
            <ac:spMk id="7" creationId="{28E49B23-0D76-4D54-9276-6D301ED7745E}"/>
          </ac:spMkLst>
        </pc:spChg>
      </pc:sldChg>
      <pc:sldChg chg="addSp modSp add mod">
        <pc:chgData name="Gordana Ivančić" userId="ca07025b-d04b-4d7c-8bd6-4f6a73c0042f" providerId="ADAL" clId="{96E95E6F-553F-49A8-B1F5-E581D1FD3386}" dt="2021-08-30T12:20:12.659" v="118" actId="20577"/>
        <pc:sldMkLst>
          <pc:docMk/>
          <pc:sldMk cId="1899500043" sldId="292"/>
        </pc:sldMkLst>
        <pc:spChg chg="mod">
          <ac:chgData name="Gordana Ivančić" userId="ca07025b-d04b-4d7c-8bd6-4f6a73c0042f" providerId="ADAL" clId="{96E95E6F-553F-49A8-B1F5-E581D1FD3386}" dt="2021-08-30T09:55:01.405" v="109" actId="20577"/>
          <ac:spMkLst>
            <pc:docMk/>
            <pc:sldMk cId="1899500043" sldId="292"/>
            <ac:spMk id="2" creationId="{D80CCB6F-5816-4449-82F5-85C67F0145C7}"/>
          </ac:spMkLst>
        </pc:spChg>
        <pc:spChg chg="mod">
          <ac:chgData name="Gordana Ivančić" userId="ca07025b-d04b-4d7c-8bd6-4f6a73c0042f" providerId="ADAL" clId="{96E95E6F-553F-49A8-B1F5-E581D1FD3386}" dt="2021-08-30T09:55:11.842" v="114" actId="20577"/>
          <ac:spMkLst>
            <pc:docMk/>
            <pc:sldMk cId="1899500043" sldId="292"/>
            <ac:spMk id="3" creationId="{CC848DB5-E1CD-4262-804E-75CB7285C434}"/>
          </ac:spMkLst>
        </pc:spChg>
        <pc:spChg chg="add mod">
          <ac:chgData name="Gordana Ivančić" userId="ca07025b-d04b-4d7c-8bd6-4f6a73c0042f" providerId="ADAL" clId="{96E95E6F-553F-49A8-B1F5-E581D1FD3386}" dt="2021-08-30T12:20:12.659" v="118" actId="20577"/>
          <ac:spMkLst>
            <pc:docMk/>
            <pc:sldMk cId="1899500043" sldId="292"/>
            <ac:spMk id="5" creationId="{6A1A56ED-DB94-45AE-AD56-59933E568C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30.9.2021.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Koje životinje prepoznaješ na fotografijama?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0"/>
          <a:stretch/>
        </p:blipFill>
        <p:spPr bwMode="auto">
          <a:xfrm>
            <a:off x="1627464" y="1918953"/>
            <a:ext cx="3783398" cy="319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26" y="1918952"/>
            <a:ext cx="4624095" cy="329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63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333C-80E5-4EBB-BEBE-21182C004C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Vrana i lisica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2E9DD-DA21-4BAF-A0DC-1D9A120B5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err="1"/>
              <a:t>Jean</a:t>
            </a:r>
            <a:r>
              <a:rPr lang="hr-HR" sz="3600" dirty="0"/>
              <a:t> de </a:t>
            </a:r>
            <a:r>
              <a:rPr lang="hr-HR" sz="3600" dirty="0" err="1"/>
              <a:t>La</a:t>
            </a:r>
            <a:r>
              <a:rPr lang="hr-HR" sz="3600" dirty="0"/>
              <a:t> </a:t>
            </a:r>
            <a:r>
              <a:rPr lang="hr-HR" sz="3600" dirty="0" err="1"/>
              <a:t>Fontaine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64485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590AD4-76C9-49E4-8FAF-8417A5736A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21" b="19827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06CBD-3DF6-4B16-A56A-7D0F200E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" y="374904"/>
            <a:ext cx="5681472" cy="5198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/>
              <a:t>Tko je sjedio na grani?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Što je držala u kljunu?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Kako se lisica obratila vrani? 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Znaš li što je dijalog? Pročitaj dijalog između lisice i vrane.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Kako je vrana reagirala na pohvale?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Kako se lisica dograbila sira? </a:t>
            </a:r>
          </a:p>
          <a:p>
            <a:pPr marL="0" indent="0">
              <a:buNone/>
            </a:pPr>
            <a:r>
              <a:rPr lang="hr-HR" sz="2400" dirty="0"/>
              <a:t>Odgovor potkrijepi citatom iz teksta.</a:t>
            </a:r>
          </a:p>
        </p:txBody>
      </p:sp>
    </p:spTree>
    <p:extLst>
      <p:ext uri="{BB962C8B-B14F-4D97-AF65-F5344CB8AC3E}">
        <p14:creationId xmlns:p14="http://schemas.microsoft.com/office/powerpoint/2010/main" val="215523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94AD-5445-46B3-98E5-88AE0A736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643" y="938486"/>
            <a:ext cx="6085653" cy="5749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Pročitaj pouku basne na kraju teksta. Izrazi kratku pouku svojim riječima.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Jesi li se ti nekad ponašala/ponašao kao lisica ili kao vrana? Prepričaj svoju dogodovštinu.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5EB32-AD58-4390-A98C-F03A4FC2C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126" y="1223097"/>
            <a:ext cx="3543795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8FF41-B6E3-4433-AB54-E687A22B8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761" y="484464"/>
            <a:ext cx="10515600" cy="5889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Kojoj vrsti književnog djela pripada tekst koji smo pročitali?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Što je basna?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BASNA </a:t>
            </a:r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 kratka priča u kojoj glavnu ulogu imaju životinje (ponekad biljke i nežive stvari). One posjeduju ljudske osobine.</a:t>
            </a:r>
          </a:p>
          <a:p>
            <a:pPr marL="0" indent="0">
              <a:buNone/>
            </a:pP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Basna uvijek ima pouku.</a:t>
            </a:r>
          </a:p>
          <a:p>
            <a:pPr marL="0" indent="0">
              <a:buNone/>
            </a:pPr>
            <a:endParaRPr lang="hr-H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Tko su glavni likovi?</a:t>
            </a:r>
          </a:p>
          <a:p>
            <a:pPr marL="0" indent="0">
              <a:buNone/>
            </a:pPr>
            <a:endParaRPr lang="hr-HR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 Nabroji osobine vrane.</a:t>
            </a:r>
          </a:p>
          <a:p>
            <a:pPr marL="0" indent="0">
              <a:buNone/>
            </a:pPr>
            <a:endParaRPr lang="hr-HR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Nabroji osobine lisice.</a:t>
            </a:r>
          </a:p>
          <a:p>
            <a:pPr marL="0" indent="0">
              <a:buNone/>
            </a:pPr>
            <a:endParaRPr lang="hr-HR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673DB-86AD-48DE-928A-0A7CFB6EE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144" y="4013180"/>
            <a:ext cx="4382112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9FA4-A59E-42E7-8D0D-5B4CCF0F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41" y="126946"/>
            <a:ext cx="10515600" cy="1325563"/>
          </a:xfrm>
        </p:spPr>
        <p:txBody>
          <a:bodyPr/>
          <a:lstStyle/>
          <a:p>
            <a:r>
              <a:rPr lang="hr-HR" dirty="0"/>
              <a:t>                      </a:t>
            </a:r>
            <a:r>
              <a:rPr lang="hr-HR" sz="3200" b="1" dirty="0"/>
              <a:t>Vrana i lisica</a:t>
            </a:r>
            <a:br>
              <a:rPr lang="hr-HR" sz="3200" dirty="0"/>
            </a:br>
            <a:r>
              <a:rPr lang="hr-HR" sz="2400" dirty="0"/>
              <a:t>                            		Jean de La Fontaine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E1D18-342D-4E6C-B579-C88810C74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07" y="2095299"/>
            <a:ext cx="10584009" cy="3972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DD502C-B89C-4DE9-A3C0-68F17DABE1BD}"/>
              </a:ext>
            </a:extLst>
          </p:cNvPr>
          <p:cNvSpPr txBox="1"/>
          <p:nvPr/>
        </p:nvSpPr>
        <p:spPr>
          <a:xfrm>
            <a:off x="3047301" y="3367829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hr-HR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E49B23-0D76-4D54-9276-6D301ED7745E}"/>
              </a:ext>
            </a:extLst>
          </p:cNvPr>
          <p:cNvSpPr txBox="1"/>
          <p:nvPr/>
        </p:nvSpPr>
        <p:spPr>
          <a:xfrm>
            <a:off x="1225641" y="1283163"/>
            <a:ext cx="10992473" cy="4844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3200" dirty="0">
                <a:solidFill>
                  <a:srgbClr val="FF0000"/>
                </a:solidFill>
              </a:rPr>
              <a:t>Vrsta književnog dijela: </a:t>
            </a:r>
            <a:r>
              <a:rPr lang="hr-HR" sz="3200" dirty="0"/>
              <a:t>basna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FF0000"/>
                </a:solidFill>
              </a:rPr>
              <a:t>Tema: </a:t>
            </a:r>
            <a:r>
              <a:rPr lang="hr-HR" sz="3200" dirty="0"/>
              <a:t>lakovjerna vrana nasjeda na laskanja lukave lisice</a:t>
            </a:r>
          </a:p>
          <a:p>
            <a:r>
              <a:rPr lang="hr-HR" sz="3200" dirty="0">
                <a:solidFill>
                  <a:srgbClr val="FF0000"/>
                </a:solidFill>
              </a:rPr>
              <a:t>BASNA</a:t>
            </a:r>
            <a:r>
              <a:rPr lang="hr-HR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r-HR" sz="32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je kratka priča u kojoj glavnu ulogu imaju životinje (ponekad biljke i nežive stvari).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</a:rPr>
              <a:t>One posjeduju ljudske osobine. Basna uvijek ima pouku.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Likovi: 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vrana – naivna, osramoćena, sujetna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lisica – lukava, laskava, slatkorječiva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Pouka: </a:t>
            </a: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Mnogi se daju zavesti neiskrenim laskanjem, a kad se pokaju, već je prekasno.</a:t>
            </a:r>
          </a:p>
        </p:txBody>
      </p:sp>
    </p:spTree>
    <p:extLst>
      <p:ext uri="{BB962C8B-B14F-4D97-AF65-F5344CB8AC3E}">
        <p14:creationId xmlns:p14="http://schemas.microsoft.com/office/powerpoint/2010/main" val="379217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CB6F-5816-4449-82F5-85C67F01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48DB5-E1CD-4262-804E-75CB7285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101" y="2415079"/>
            <a:ext cx="3161364" cy="1604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Udžbenik, 63. i 64. stranica.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A56ED-DB94-45AE-AD56-59933E568C80}"/>
              </a:ext>
            </a:extLst>
          </p:cNvPr>
          <p:cNvSpPr txBox="1"/>
          <p:nvPr/>
        </p:nvSpPr>
        <p:spPr>
          <a:xfrm>
            <a:off x="1210112" y="6123543"/>
            <a:ext cx="6700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</a:t>
            </a:r>
            <a:r>
              <a:rPr lang="hr-HR"/>
              <a:t>OŠ Bartula </a:t>
            </a:r>
            <a:r>
              <a:rPr lang="hr-HR" dirty="0"/>
              <a:t>Kašića, Zadar</a:t>
            </a:r>
            <a:endParaRPr lang="hr-HR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0F60B5-3BC8-4CAD-9E9F-A16030D824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45"/>
          <a:stretch/>
        </p:blipFill>
        <p:spPr>
          <a:xfrm>
            <a:off x="4891311" y="1340928"/>
            <a:ext cx="6614493" cy="40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0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297</Words>
  <Application>Microsoft Office PowerPoint</Application>
  <PresentationFormat>Widescreen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Koje životinje prepoznaješ na fotografijama?</vt:lpstr>
      <vt:lpstr>Vrana i lisica</vt:lpstr>
      <vt:lpstr>PowerPoint Presentation</vt:lpstr>
      <vt:lpstr>PowerPoint Presentation</vt:lpstr>
      <vt:lpstr>PowerPoint Presentation</vt:lpstr>
      <vt:lpstr>                      Vrana i lisica                               Jean de La Fontaine</vt:lpstr>
      <vt:lpstr>Domaća 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45</cp:revision>
  <dcterms:created xsi:type="dcterms:W3CDTF">2021-01-07T17:35:15Z</dcterms:created>
  <dcterms:modified xsi:type="dcterms:W3CDTF">2021-09-30T09:49:54Z</dcterms:modified>
</cp:coreProperties>
</file>