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6" r:id="rId3"/>
    <p:sldId id="257" r:id="rId4"/>
    <p:sldId id="258" r:id="rId5"/>
    <p:sldId id="271" r:id="rId6"/>
    <p:sldId id="260" r:id="rId7"/>
    <p:sldId id="261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5C35"/>
    <a:srgbClr val="EE2A38"/>
    <a:srgbClr val="04B0CB"/>
    <a:srgbClr val="6D2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1D814E-D453-4AA7-BBD2-1B5284DA77E7}" v="4" dt="2021-10-14T12:17:04.6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ana Ivančić" userId="ca07025b-d04b-4d7c-8bd6-4f6a73c0042f" providerId="ADAL" clId="{6EB56DEB-910C-480B-9DC7-50574D2B47D4}"/>
    <pc:docChg chg="undo custSel addSld delSld modSld">
      <pc:chgData name="Gordana Ivančić" userId="ca07025b-d04b-4d7c-8bd6-4f6a73c0042f" providerId="ADAL" clId="{6EB56DEB-910C-480B-9DC7-50574D2B47D4}" dt="2021-10-06T08:17:24.117" v="259" actId="20577"/>
      <pc:docMkLst>
        <pc:docMk/>
      </pc:docMkLst>
      <pc:sldChg chg="del">
        <pc:chgData name="Gordana Ivančić" userId="ca07025b-d04b-4d7c-8bd6-4f6a73c0042f" providerId="ADAL" clId="{6EB56DEB-910C-480B-9DC7-50574D2B47D4}" dt="2021-10-06T07:21:50.303" v="0" actId="47"/>
        <pc:sldMkLst>
          <pc:docMk/>
          <pc:sldMk cId="3217320332" sldId="256"/>
        </pc:sldMkLst>
      </pc:sldChg>
      <pc:sldChg chg="addSp modSp add mod setBg">
        <pc:chgData name="Gordana Ivančić" userId="ca07025b-d04b-4d7c-8bd6-4f6a73c0042f" providerId="ADAL" clId="{6EB56DEB-910C-480B-9DC7-50574D2B47D4}" dt="2021-10-06T08:01:14.546" v="69" actId="26606"/>
        <pc:sldMkLst>
          <pc:docMk/>
          <pc:sldMk cId="3737318238" sldId="256"/>
        </pc:sldMkLst>
        <pc:spChg chg="mod">
          <ac:chgData name="Gordana Ivančić" userId="ca07025b-d04b-4d7c-8bd6-4f6a73c0042f" providerId="ADAL" clId="{6EB56DEB-910C-480B-9DC7-50574D2B47D4}" dt="2021-10-06T08:01:14.546" v="69" actId="26606"/>
          <ac:spMkLst>
            <pc:docMk/>
            <pc:sldMk cId="3737318238" sldId="256"/>
            <ac:spMk id="2" creationId="{00000000-0000-0000-0000-000000000000}"/>
          </ac:spMkLst>
        </pc:spChg>
        <pc:spChg chg="mod">
          <ac:chgData name="Gordana Ivančić" userId="ca07025b-d04b-4d7c-8bd6-4f6a73c0042f" providerId="ADAL" clId="{6EB56DEB-910C-480B-9DC7-50574D2B47D4}" dt="2021-10-06T08:01:14.546" v="69" actId="26606"/>
          <ac:spMkLst>
            <pc:docMk/>
            <pc:sldMk cId="3737318238" sldId="256"/>
            <ac:spMk id="3" creationId="{00000000-0000-0000-0000-000000000000}"/>
          </ac:spMkLst>
        </pc:spChg>
        <pc:spChg chg="add">
          <ac:chgData name="Gordana Ivančić" userId="ca07025b-d04b-4d7c-8bd6-4f6a73c0042f" providerId="ADAL" clId="{6EB56DEB-910C-480B-9DC7-50574D2B47D4}" dt="2021-10-06T08:01:14.546" v="69" actId="26606"/>
          <ac:spMkLst>
            <pc:docMk/>
            <pc:sldMk cId="3737318238" sldId="256"/>
            <ac:spMk id="10" creationId="{E91DC736-0EF8-4F87-9146-EBF1D2EE4D3D}"/>
          </ac:spMkLst>
        </pc:spChg>
        <pc:spChg chg="add">
          <ac:chgData name="Gordana Ivančić" userId="ca07025b-d04b-4d7c-8bd6-4f6a73c0042f" providerId="ADAL" clId="{6EB56DEB-910C-480B-9DC7-50574D2B47D4}" dt="2021-10-06T08:01:14.546" v="69" actId="26606"/>
          <ac:spMkLst>
            <pc:docMk/>
            <pc:sldMk cId="3737318238" sldId="256"/>
            <ac:spMk id="12" creationId="{097CD68E-23E3-4007-8847-CD0944C4F7BE}"/>
          </ac:spMkLst>
        </pc:spChg>
        <pc:spChg chg="add">
          <ac:chgData name="Gordana Ivančić" userId="ca07025b-d04b-4d7c-8bd6-4f6a73c0042f" providerId="ADAL" clId="{6EB56DEB-910C-480B-9DC7-50574D2B47D4}" dt="2021-10-06T08:01:14.546" v="69" actId="26606"/>
          <ac:spMkLst>
            <pc:docMk/>
            <pc:sldMk cId="3737318238" sldId="256"/>
            <ac:spMk id="14" creationId="{AF2F604E-43BE-4DC3-B983-E071523364F8}"/>
          </ac:spMkLst>
        </pc:spChg>
        <pc:spChg chg="add">
          <ac:chgData name="Gordana Ivančić" userId="ca07025b-d04b-4d7c-8bd6-4f6a73c0042f" providerId="ADAL" clId="{6EB56DEB-910C-480B-9DC7-50574D2B47D4}" dt="2021-10-06T08:01:14.546" v="69" actId="26606"/>
          <ac:spMkLst>
            <pc:docMk/>
            <pc:sldMk cId="3737318238" sldId="256"/>
            <ac:spMk id="16" creationId="{08C9B587-E65E-4B52-B37C-ABEBB6E87928}"/>
          </ac:spMkLst>
        </pc:spChg>
        <pc:picChg chg="add mod ord">
          <ac:chgData name="Gordana Ivančić" userId="ca07025b-d04b-4d7c-8bd6-4f6a73c0042f" providerId="ADAL" clId="{6EB56DEB-910C-480B-9DC7-50574D2B47D4}" dt="2021-10-06T08:01:14.546" v="69" actId="26606"/>
          <ac:picMkLst>
            <pc:docMk/>
            <pc:sldMk cId="3737318238" sldId="256"/>
            <ac:picMk id="5" creationId="{3B782B73-4065-46AA-A944-8D055B59CB06}"/>
          </ac:picMkLst>
        </pc:picChg>
      </pc:sldChg>
      <pc:sldChg chg="addSp modSp add mod setBg">
        <pc:chgData name="Gordana Ivančić" userId="ca07025b-d04b-4d7c-8bd6-4f6a73c0042f" providerId="ADAL" clId="{6EB56DEB-910C-480B-9DC7-50574D2B47D4}" dt="2021-10-06T08:03:22.268" v="93" actId="20577"/>
        <pc:sldMkLst>
          <pc:docMk/>
          <pc:sldMk cId="1211545546" sldId="257"/>
        </pc:sldMkLst>
        <pc:spChg chg="mod ord">
          <ac:chgData name="Gordana Ivančić" userId="ca07025b-d04b-4d7c-8bd6-4f6a73c0042f" providerId="ADAL" clId="{6EB56DEB-910C-480B-9DC7-50574D2B47D4}" dt="2021-10-06T08:03:22.268" v="93" actId="20577"/>
          <ac:spMkLst>
            <pc:docMk/>
            <pc:sldMk cId="1211545546" sldId="257"/>
            <ac:spMk id="3" creationId="{00000000-0000-0000-0000-000000000000}"/>
          </ac:spMkLst>
        </pc:spChg>
        <pc:spChg chg="add mod">
          <ac:chgData name="Gordana Ivančić" userId="ca07025b-d04b-4d7c-8bd6-4f6a73c0042f" providerId="ADAL" clId="{6EB56DEB-910C-480B-9DC7-50574D2B47D4}" dt="2021-10-06T08:02:48.939" v="73" actId="255"/>
          <ac:spMkLst>
            <pc:docMk/>
            <pc:sldMk cId="1211545546" sldId="257"/>
            <ac:spMk id="4" creationId="{0EBE546C-4AED-48E6-83CC-A30733A6D037}"/>
          </ac:spMkLst>
        </pc:spChg>
        <pc:spChg chg="add">
          <ac:chgData name="Gordana Ivančić" userId="ca07025b-d04b-4d7c-8bd6-4f6a73c0042f" providerId="ADAL" clId="{6EB56DEB-910C-480B-9DC7-50574D2B47D4}" dt="2021-10-06T08:02:35.240" v="71" actId="26606"/>
          <ac:spMkLst>
            <pc:docMk/>
            <pc:sldMk cId="1211545546" sldId="257"/>
            <ac:spMk id="11" creationId="{5E39A796-BE83-48B1-B33F-35C4A32AAB57}"/>
          </ac:spMkLst>
        </pc:spChg>
        <pc:spChg chg="add">
          <ac:chgData name="Gordana Ivančić" userId="ca07025b-d04b-4d7c-8bd6-4f6a73c0042f" providerId="ADAL" clId="{6EB56DEB-910C-480B-9DC7-50574D2B47D4}" dt="2021-10-06T08:02:35.240" v="71" actId="26606"/>
          <ac:spMkLst>
            <pc:docMk/>
            <pc:sldMk cId="1211545546" sldId="257"/>
            <ac:spMk id="13" creationId="{72F84B47-E267-4194-8194-831DB7B5547F}"/>
          </ac:spMkLst>
        </pc:spChg>
        <pc:picChg chg="add mod">
          <ac:chgData name="Gordana Ivančić" userId="ca07025b-d04b-4d7c-8bd6-4f6a73c0042f" providerId="ADAL" clId="{6EB56DEB-910C-480B-9DC7-50574D2B47D4}" dt="2021-10-06T08:02:35.240" v="71" actId="26606"/>
          <ac:picMkLst>
            <pc:docMk/>
            <pc:sldMk cId="1211545546" sldId="257"/>
            <ac:picMk id="6" creationId="{2BA8929F-3A25-42A2-AFA3-AA153B7B23FC}"/>
          </ac:picMkLst>
        </pc:picChg>
      </pc:sldChg>
      <pc:sldChg chg="del">
        <pc:chgData name="Gordana Ivančić" userId="ca07025b-d04b-4d7c-8bd6-4f6a73c0042f" providerId="ADAL" clId="{6EB56DEB-910C-480B-9DC7-50574D2B47D4}" dt="2021-10-06T07:21:50.303" v="0" actId="47"/>
        <pc:sldMkLst>
          <pc:docMk/>
          <pc:sldMk cId="3761665434" sldId="257"/>
        </pc:sldMkLst>
      </pc:sldChg>
      <pc:sldChg chg="del">
        <pc:chgData name="Gordana Ivančić" userId="ca07025b-d04b-4d7c-8bd6-4f6a73c0042f" providerId="ADAL" clId="{6EB56DEB-910C-480B-9DC7-50574D2B47D4}" dt="2021-10-06T07:21:50.303" v="0" actId="47"/>
        <pc:sldMkLst>
          <pc:docMk/>
          <pc:sldMk cId="724671450" sldId="258"/>
        </pc:sldMkLst>
      </pc:sldChg>
      <pc:sldChg chg="addSp modSp add mod setBg modAnim">
        <pc:chgData name="Gordana Ivančić" userId="ca07025b-d04b-4d7c-8bd6-4f6a73c0042f" providerId="ADAL" clId="{6EB56DEB-910C-480B-9DC7-50574D2B47D4}" dt="2021-10-06T08:06:01.738" v="164" actId="14100"/>
        <pc:sldMkLst>
          <pc:docMk/>
          <pc:sldMk cId="2984284306" sldId="258"/>
        </pc:sldMkLst>
        <pc:spChg chg="mod ord">
          <ac:chgData name="Gordana Ivančić" userId="ca07025b-d04b-4d7c-8bd6-4f6a73c0042f" providerId="ADAL" clId="{6EB56DEB-910C-480B-9DC7-50574D2B47D4}" dt="2021-10-06T08:06:01.738" v="164" actId="14100"/>
          <ac:spMkLst>
            <pc:docMk/>
            <pc:sldMk cId="2984284306" sldId="258"/>
            <ac:spMk id="3" creationId="{00000000-0000-0000-0000-000000000000}"/>
          </ac:spMkLst>
        </pc:spChg>
        <pc:spChg chg="add">
          <ac:chgData name="Gordana Ivančić" userId="ca07025b-d04b-4d7c-8bd6-4f6a73c0042f" providerId="ADAL" clId="{6EB56DEB-910C-480B-9DC7-50574D2B47D4}" dt="2021-10-06T08:05:24.453" v="154" actId="26606"/>
          <ac:spMkLst>
            <pc:docMk/>
            <pc:sldMk cId="2984284306" sldId="258"/>
            <ac:spMk id="9" creationId="{79BB35BC-D5C2-4C8B-A22A-A71E6191913B}"/>
          </ac:spMkLst>
        </pc:spChg>
        <pc:picChg chg="add mod">
          <ac:chgData name="Gordana Ivančić" userId="ca07025b-d04b-4d7c-8bd6-4f6a73c0042f" providerId="ADAL" clId="{6EB56DEB-910C-480B-9DC7-50574D2B47D4}" dt="2021-10-06T08:05:24.453" v="154" actId="26606"/>
          <ac:picMkLst>
            <pc:docMk/>
            <pc:sldMk cId="2984284306" sldId="258"/>
            <ac:picMk id="4" creationId="{E6E85495-9969-4E47-80AA-503988C93320}"/>
          </ac:picMkLst>
        </pc:picChg>
      </pc:sldChg>
      <pc:sldChg chg="addSp delSp modSp add mod setBg modAnim">
        <pc:chgData name="Gordana Ivančić" userId="ca07025b-d04b-4d7c-8bd6-4f6a73c0042f" providerId="ADAL" clId="{6EB56DEB-910C-480B-9DC7-50574D2B47D4}" dt="2021-10-06T08:09:29.736" v="224" actId="14100"/>
        <pc:sldMkLst>
          <pc:docMk/>
          <pc:sldMk cId="4238213384" sldId="260"/>
        </pc:sldMkLst>
        <pc:spChg chg="mod">
          <ac:chgData name="Gordana Ivančić" userId="ca07025b-d04b-4d7c-8bd6-4f6a73c0042f" providerId="ADAL" clId="{6EB56DEB-910C-480B-9DC7-50574D2B47D4}" dt="2021-10-06T08:09:23.408" v="221" actId="26606"/>
          <ac:spMkLst>
            <pc:docMk/>
            <pc:sldMk cId="4238213384" sldId="260"/>
            <ac:spMk id="3" creationId="{00000000-0000-0000-0000-000000000000}"/>
          </ac:spMkLst>
        </pc:spChg>
        <pc:spChg chg="add del">
          <ac:chgData name="Gordana Ivančić" userId="ca07025b-d04b-4d7c-8bd6-4f6a73c0042f" providerId="ADAL" clId="{6EB56DEB-910C-480B-9DC7-50574D2B47D4}" dt="2021-10-06T08:09:23.408" v="221" actId="26606"/>
          <ac:spMkLst>
            <pc:docMk/>
            <pc:sldMk cId="4238213384" sldId="260"/>
            <ac:spMk id="9" creationId="{687AFE0E-B37D-4531-AFE8-231C8348EAF1}"/>
          </ac:spMkLst>
        </pc:spChg>
        <pc:picChg chg="add mod">
          <ac:chgData name="Gordana Ivančić" userId="ca07025b-d04b-4d7c-8bd6-4f6a73c0042f" providerId="ADAL" clId="{6EB56DEB-910C-480B-9DC7-50574D2B47D4}" dt="2021-10-06T08:09:29.736" v="224" actId="14100"/>
          <ac:picMkLst>
            <pc:docMk/>
            <pc:sldMk cId="4238213384" sldId="260"/>
            <ac:picMk id="4" creationId="{05854F9C-3032-400B-BB10-BCF15A86A79F}"/>
          </ac:picMkLst>
        </pc:picChg>
      </pc:sldChg>
      <pc:sldChg chg="addSp modSp add mod setBg setClrOvrMap">
        <pc:chgData name="Gordana Ivančić" userId="ca07025b-d04b-4d7c-8bd6-4f6a73c0042f" providerId="ADAL" clId="{6EB56DEB-910C-480B-9DC7-50574D2B47D4}" dt="2021-10-06T08:17:24.117" v="259" actId="20577"/>
        <pc:sldMkLst>
          <pc:docMk/>
          <pc:sldMk cId="981957182" sldId="261"/>
        </pc:sldMkLst>
        <pc:spChg chg="mod ord">
          <ac:chgData name="Gordana Ivančić" userId="ca07025b-d04b-4d7c-8bd6-4f6a73c0042f" providerId="ADAL" clId="{6EB56DEB-910C-480B-9DC7-50574D2B47D4}" dt="2021-10-06T08:17:24.117" v="259" actId="20577"/>
          <ac:spMkLst>
            <pc:docMk/>
            <pc:sldMk cId="981957182" sldId="261"/>
            <ac:spMk id="3" creationId="{00000000-0000-0000-0000-000000000000}"/>
          </ac:spMkLst>
        </pc:spChg>
        <pc:spChg chg="add mod">
          <ac:chgData name="Gordana Ivančić" userId="ca07025b-d04b-4d7c-8bd6-4f6a73c0042f" providerId="ADAL" clId="{6EB56DEB-910C-480B-9DC7-50574D2B47D4}" dt="2021-10-06T08:17:04.474" v="257" actId="14100"/>
          <ac:spMkLst>
            <pc:docMk/>
            <pc:sldMk cId="981957182" sldId="261"/>
            <ac:spMk id="4" creationId="{9F557C10-B51D-4408-AD79-F3EDB8BD18BD}"/>
          </ac:spMkLst>
        </pc:spChg>
        <pc:spChg chg="add">
          <ac:chgData name="Gordana Ivančić" userId="ca07025b-d04b-4d7c-8bd6-4f6a73c0042f" providerId="ADAL" clId="{6EB56DEB-910C-480B-9DC7-50574D2B47D4}" dt="2021-10-06T08:16:00.764" v="238" actId="26606"/>
          <ac:spMkLst>
            <pc:docMk/>
            <pc:sldMk cId="981957182" sldId="261"/>
            <ac:spMk id="11" creationId="{CF62D2A7-8207-488C-9F46-316BA81A16C8}"/>
          </ac:spMkLst>
        </pc:spChg>
        <pc:picChg chg="add mod">
          <ac:chgData name="Gordana Ivančić" userId="ca07025b-d04b-4d7c-8bd6-4f6a73c0042f" providerId="ADAL" clId="{6EB56DEB-910C-480B-9DC7-50574D2B47D4}" dt="2021-10-06T08:16:07.517" v="239" actId="14100"/>
          <ac:picMkLst>
            <pc:docMk/>
            <pc:sldMk cId="981957182" sldId="261"/>
            <ac:picMk id="6" creationId="{F791482C-9F5B-42AE-BEBD-7A3A25B6F7D7}"/>
          </ac:picMkLst>
        </pc:picChg>
      </pc:sldChg>
      <pc:sldChg chg="modSp del mod">
        <pc:chgData name="Gordana Ivančić" userId="ca07025b-d04b-4d7c-8bd6-4f6a73c0042f" providerId="ADAL" clId="{6EB56DEB-910C-480B-9DC7-50574D2B47D4}" dt="2021-10-06T07:22:10.696" v="5" actId="47"/>
        <pc:sldMkLst>
          <pc:docMk/>
          <pc:sldMk cId="584841814" sldId="270"/>
        </pc:sldMkLst>
        <pc:spChg chg="mod">
          <ac:chgData name="Gordana Ivančić" userId="ca07025b-d04b-4d7c-8bd6-4f6a73c0042f" providerId="ADAL" clId="{6EB56DEB-910C-480B-9DC7-50574D2B47D4}" dt="2021-10-06T07:21:56.270" v="2" actId="1076"/>
          <ac:spMkLst>
            <pc:docMk/>
            <pc:sldMk cId="584841814" sldId="270"/>
            <ac:spMk id="5" creationId="{9435AD5F-0DEB-4DC9-80B2-8BEFFAD73B56}"/>
          </ac:spMkLst>
        </pc:spChg>
      </pc:sldChg>
      <pc:sldChg chg="modSp add modAnim">
        <pc:chgData name="Gordana Ivančić" userId="ca07025b-d04b-4d7c-8bd6-4f6a73c0042f" providerId="ADAL" clId="{6EB56DEB-910C-480B-9DC7-50574D2B47D4}" dt="2021-10-06T08:07:04.800" v="197" actId="20577"/>
        <pc:sldMkLst>
          <pc:docMk/>
          <pc:sldMk cId="2428367997" sldId="271"/>
        </pc:sldMkLst>
        <pc:spChg chg="mod">
          <ac:chgData name="Gordana Ivančić" userId="ca07025b-d04b-4d7c-8bd6-4f6a73c0042f" providerId="ADAL" clId="{6EB56DEB-910C-480B-9DC7-50574D2B47D4}" dt="2021-10-06T08:07:04.800" v="197" actId="20577"/>
          <ac:spMkLst>
            <pc:docMk/>
            <pc:sldMk cId="2428367997" sldId="271"/>
            <ac:spMk id="3" creationId="{00000000-0000-0000-0000-000000000000}"/>
          </ac:spMkLst>
        </pc:spChg>
      </pc:sldChg>
    </pc:docChg>
  </pc:docChgLst>
  <pc:docChgLst>
    <pc:chgData name="Gordana Ivančić" userId="ca07025b-d04b-4d7c-8bd6-4f6a73c0042f" providerId="ADAL" clId="{D91D814E-D453-4AA7-BBD2-1B5284DA77E7}"/>
    <pc:docChg chg="modSld">
      <pc:chgData name="Gordana Ivančić" userId="ca07025b-d04b-4d7c-8bd6-4f6a73c0042f" providerId="ADAL" clId="{D91D814E-D453-4AA7-BBD2-1B5284DA77E7}" dt="2021-10-14T12:17:04.656" v="3" actId="20577"/>
      <pc:docMkLst>
        <pc:docMk/>
      </pc:docMkLst>
      <pc:sldChg chg="modSp">
        <pc:chgData name="Gordana Ivančić" userId="ca07025b-d04b-4d7c-8bd6-4f6a73c0042f" providerId="ADAL" clId="{D91D814E-D453-4AA7-BBD2-1B5284DA77E7}" dt="2021-10-14T12:17:04.656" v="3" actId="20577"/>
        <pc:sldMkLst>
          <pc:docMk/>
          <pc:sldMk cId="981957182" sldId="261"/>
        </pc:sldMkLst>
        <pc:spChg chg="mod">
          <ac:chgData name="Gordana Ivančić" userId="ca07025b-d04b-4d7c-8bd6-4f6a73c0042f" providerId="ADAL" clId="{D91D814E-D453-4AA7-BBD2-1B5284DA77E7}" dt="2021-10-14T12:17:04.656" v="3" actId="20577"/>
          <ac:spMkLst>
            <pc:docMk/>
            <pc:sldMk cId="981957182" sldId="261"/>
            <ac:spMk id="3" creationId="{00000000-0000-0000-0000-000000000000}"/>
          </ac:spMkLst>
        </pc:spChg>
      </pc:sldChg>
      <pc:sldChg chg="modSp">
        <pc:chgData name="Gordana Ivančić" userId="ca07025b-d04b-4d7c-8bd6-4f6a73c0042f" providerId="ADAL" clId="{D91D814E-D453-4AA7-BBD2-1B5284DA77E7}" dt="2021-10-14T12:16:32.830" v="1" actId="20577"/>
        <pc:sldMkLst>
          <pc:docMk/>
          <pc:sldMk cId="2428367997" sldId="271"/>
        </pc:sldMkLst>
        <pc:spChg chg="mod">
          <ac:chgData name="Gordana Ivančić" userId="ca07025b-d04b-4d7c-8bd6-4f6a73c0042f" providerId="ADAL" clId="{D91D814E-D453-4AA7-BBD2-1B5284DA77E7}" dt="2021-10-14T12:16:32.830" v="1" actId="20577"/>
          <ac:spMkLst>
            <pc:docMk/>
            <pc:sldMk cId="2428367997" sldId="27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89EAE-CE8A-47AB-B5F7-18663F0080B3}" type="datetimeFigureOut">
              <a:rPr lang="hr-HR" smtClean="0"/>
              <a:t>14.10.2021.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31984-E847-497D-BC01-5057D3BD9F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41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r-HR" sz="1200" b="1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Uvodni </a:t>
            </a:r>
            <a:r>
              <a:rPr lang="hr-HR" sz="1200" b="1" kern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slide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Ispričajte nešto o sebi i dosadašnjem radnom iskustvu.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Jeste li već sudjelovali u projektima razmjene znanja i iskustva s drugim učiteljima?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Zašto smatrate da je suradnja među učiteljima važna?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71271-464F-4B7C-AC70-015B4623A142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2483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D6F34-AB63-4956-87F0-DB7BBEBE3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F77DD-7EC7-4CE4-B57C-DBF244443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A8DBA-05B9-4265-9E83-FF0AB0E5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14.10.2021.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453F2-5357-476D-8751-E2670415E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BBEE8-D2D5-42D2-8525-5F9E25153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239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9839-E6A6-460F-BF34-08BAB3A94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2893B-DEF7-4CC3-876E-B9CD3772D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5F71E-CA47-4A9E-AB20-8BAC27B0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14.10.2021.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13849-BC96-4BA3-96A5-C3DCF2DB4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FFAFE-7B58-4E2E-B7C1-C22CA937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974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53CE19-9595-4F13-86E8-EB1C55139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94D6E-ADE4-4278-A833-8E5AAF493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07726-B30C-4349-AEBB-259FB8D1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14.10.2021.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93513-0C6F-40A9-BD95-C9581571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D464F-BC2E-4489-A310-48DA6B1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028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BF90-2EF2-4D29-A15C-D03523C80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02F0A-63E6-4F52-BA2A-BDC19EB5C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92B2A-72E2-421F-999B-C450D649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14.10.2021.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252FD-DBE2-4505-9FDE-674A1214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AF4DA-83F1-4659-AE81-DD9FA25F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841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6D60-A039-4F8D-92CC-B104149C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C57D7-E509-40AB-88B9-85F468879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8E310-6345-4C3A-B004-BEF3C9234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14.10.2021.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D5976-2CC2-4651-A440-7A86A618A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EA554-FBF9-435F-A5D5-2C8D2A799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90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C5DE2-5F7F-4670-A4DC-89F81A05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6EEF-40F0-44CE-AFE1-404C7E78E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98A5B-BFFA-44BB-A5A8-60FE20140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1B72-59BA-44EA-9789-AAFF0B657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14.10.2021.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FA5E2-339D-4060-B4BF-F55501F7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8E4FC-3D9D-4409-8EAD-DFFBDC9F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637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3C60B-4F95-493A-AF36-4D3A5237E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FE9E2-0152-434A-8501-1F695AD76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164A8-51B9-431F-B847-792C2C391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E9346B-8553-46DB-9C0A-ADE051B56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DE573-8D40-44E1-961C-17E80BBBA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CDC732-22BA-4F12-8A58-13913963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14.10.2021.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BA9085-FA39-4BA9-A128-22A781D8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7A6993-DF3A-45D6-91F5-1B2C921C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496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3DA7-E2BD-4688-B7CE-D0D2D6193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2AE32-1F99-44F6-AEC6-94ABF39C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14.10.2021.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4D612-9CC2-4146-BE72-EE74B5309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745C9-4FC1-4623-8708-DD3073F5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25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480974-9C5D-40D2-9466-A354598D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14.10.2021.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9FBFD5-C86A-4A97-806D-2F88A7AF5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F4327-4EFD-444F-83DD-142A1DB0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904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B767-026A-4078-BABE-0122CFF4D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1E44A-E9BF-4F8B-BEBC-18D5A099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AEC0FA-81CA-46B7-B62D-B6062CC5A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BC60B-F520-4061-9151-963F6D78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14.10.2021.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8BBC1-5CBF-46A2-914B-96414DDD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0EEF6-C793-4682-9B3A-0E1F8389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096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04B28-BD2B-4A4E-BA89-463CC2239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A911F-2738-487C-9201-B7DD72F49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F1092-8174-4A35-9F88-C81A7744C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F8693-9F98-47E6-B49E-684A0784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14.10.2021.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53687-ABB5-4219-9059-6CFE669D9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AFDCB-03F0-435F-A05F-2F0D7493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032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AB97FA7-D637-4FD2-A45B-917F1D41E0E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888403" y="2888402"/>
            <a:ext cx="6857999" cy="108119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CDA921-BF1D-4072-8B1A-723D7503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054" y="365125"/>
            <a:ext cx="100437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9282D-3B01-428F-A5F7-CA634ABA3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0052" y="1825625"/>
            <a:ext cx="100437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A68E5-D570-42A0-86D8-ED3FEC649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C99EC-AC00-42DA-8771-9826FBDDB4F9}" type="datetimeFigureOut">
              <a:rPr lang="hr-HR" smtClean="0"/>
              <a:t>14.10.2021.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A02C2-B8D9-4D7B-9D73-564C6D5FC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690D6-42CF-474D-B0F9-F3B780EB5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96139C2-FBCA-45FB-962D-4C18254A58F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231373" y="5731916"/>
            <a:ext cx="877900" cy="4450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8A32BC-ACFA-4F2D-9A3C-3C3A252BD6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58274" y="6356350"/>
            <a:ext cx="1150999" cy="29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8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2891D6-45D1-49F5-8FA2-A651FDF306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202" y="526412"/>
            <a:ext cx="10421550" cy="623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42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782B73-4065-46AA-A944-8D055B59CB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56" r="1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hr-HR" sz="4800" dirty="0"/>
              <a:t>Desetljeće, stoljeće, tisućljeće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hr-HR" sz="2000" dirty="0"/>
              <a:t>Vježba za ispit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318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EBE546C-4AED-48E6-83CC-A30733A6D037}"/>
              </a:ext>
            </a:extLst>
          </p:cNvPr>
          <p:cNvSpPr txBox="1"/>
          <p:nvPr/>
        </p:nvSpPr>
        <p:spPr>
          <a:xfrm>
            <a:off x="1133561" y="204394"/>
            <a:ext cx="3505495" cy="1622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Dopuni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rečenice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odgovori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pitanja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5200" y="1847199"/>
            <a:ext cx="3505494" cy="480640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dirty="0"/>
              <a:t>1. </a:t>
            </a:r>
            <a:r>
              <a:rPr lang="en-US" sz="2400" dirty="0" err="1"/>
              <a:t>Redoslijed</a:t>
            </a:r>
            <a:r>
              <a:rPr lang="en-US" sz="2400" dirty="0"/>
              <a:t> </a:t>
            </a:r>
            <a:r>
              <a:rPr lang="en-US" sz="2400" dirty="0" err="1"/>
              <a:t>događaja</a:t>
            </a:r>
            <a:r>
              <a:rPr lang="en-US" sz="2400" dirty="0"/>
              <a:t> u </a:t>
            </a:r>
            <a:r>
              <a:rPr lang="en-US" sz="2400" dirty="0" err="1"/>
              <a:t>prošlosti</a:t>
            </a:r>
            <a:r>
              <a:rPr lang="en-US" sz="2400" dirty="0"/>
              <a:t> </a:t>
            </a:r>
            <a:r>
              <a:rPr lang="en-US" sz="2400" dirty="0" err="1"/>
              <a:t>možemo</a:t>
            </a:r>
            <a:r>
              <a:rPr lang="en-US" sz="2400" dirty="0"/>
              <a:t> </a:t>
            </a:r>
            <a:r>
              <a:rPr lang="en-US" sz="2400" dirty="0" err="1"/>
              <a:t>prikazati</a:t>
            </a:r>
            <a:r>
              <a:rPr lang="en-US" sz="2400" dirty="0"/>
              <a:t> ________________ ________</a:t>
            </a:r>
            <a:r>
              <a:rPr lang="hr-HR" sz="2400" dirty="0"/>
              <a:t>________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___________________ .</a:t>
            </a:r>
          </a:p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2400" dirty="0" err="1"/>
              <a:t>Što</a:t>
            </a:r>
            <a:r>
              <a:rPr lang="en-US" sz="2400" dirty="0"/>
              <a:t> je </a:t>
            </a:r>
            <a:r>
              <a:rPr lang="en-US" sz="2400" dirty="0" err="1"/>
              <a:t>desetljeće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3. </a:t>
            </a:r>
            <a:r>
              <a:rPr lang="en-US" sz="2400" dirty="0" err="1"/>
              <a:t>Napiši</a:t>
            </a:r>
            <a:r>
              <a:rPr lang="en-US" sz="2400" dirty="0"/>
              <a:t> </a:t>
            </a:r>
            <a:r>
              <a:rPr lang="en-US" sz="2400" dirty="0" err="1"/>
              <a:t>nadnevak</a:t>
            </a:r>
            <a:r>
              <a:rPr lang="en-US" sz="2400" dirty="0"/>
              <a:t> </a:t>
            </a:r>
            <a:r>
              <a:rPr lang="en-US" sz="2400" dirty="0" err="1"/>
              <a:t>svog</a:t>
            </a:r>
            <a:r>
              <a:rPr lang="en-US" sz="2400" dirty="0"/>
              <a:t> </a:t>
            </a:r>
            <a:r>
              <a:rPr lang="en-US" sz="2400" dirty="0" err="1"/>
              <a:t>rođenja</a:t>
            </a:r>
            <a:r>
              <a:rPr lang="en-US" sz="2400" dirty="0"/>
              <a:t>. </a:t>
            </a:r>
          </a:p>
          <a:p>
            <a:pPr marL="0"/>
            <a:endParaRPr lang="en-US" sz="2400" dirty="0"/>
          </a:p>
          <a:p>
            <a:pPr marL="0" indent="0">
              <a:buNone/>
            </a:pPr>
            <a:r>
              <a:rPr lang="en-US" sz="2400" dirty="0"/>
              <a:t>4. </a:t>
            </a:r>
            <a:r>
              <a:rPr lang="en-US" sz="2400" dirty="0" err="1"/>
              <a:t>Izradi</a:t>
            </a:r>
            <a:r>
              <a:rPr lang="en-US" sz="2400" dirty="0"/>
              <a:t> </a:t>
            </a:r>
            <a:r>
              <a:rPr lang="en-US" sz="2400" dirty="0" err="1"/>
              <a:t>lentu</a:t>
            </a:r>
            <a:r>
              <a:rPr lang="en-US" sz="2400" dirty="0"/>
              <a:t> </a:t>
            </a:r>
            <a:r>
              <a:rPr lang="en-US" sz="2400" dirty="0" err="1"/>
              <a:t>svoga</a:t>
            </a:r>
            <a:r>
              <a:rPr lang="en-US" sz="2400" dirty="0"/>
              <a:t> </a:t>
            </a:r>
            <a:r>
              <a:rPr lang="en-US" sz="2400" dirty="0" err="1"/>
              <a:t>prvog</a:t>
            </a:r>
            <a:r>
              <a:rPr lang="en-US" sz="2400" dirty="0"/>
              <a:t> </a:t>
            </a:r>
            <a:r>
              <a:rPr lang="en-US" sz="2400" dirty="0" err="1"/>
              <a:t>desetljeća</a:t>
            </a:r>
            <a:r>
              <a:rPr lang="en-US" sz="2400" dirty="0"/>
              <a:t>.</a:t>
            </a:r>
          </a:p>
          <a:p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A8929F-3A25-42A2-AFA3-AA153B7B2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62" y="1251819"/>
            <a:ext cx="6019331" cy="435111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1154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E85495-9969-4E47-80AA-503988C933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1" r="2" b="2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12874" y="1003261"/>
            <a:ext cx="5966690" cy="5074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/>
              <a:t>5. Prvo desetljeće moga života započelo je mojim _______________.</a:t>
            </a:r>
          </a:p>
          <a:p>
            <a:pPr marL="0" indent="0">
              <a:buNone/>
            </a:pPr>
            <a:r>
              <a:rPr lang="hr-HR" sz="3200" dirty="0"/>
              <a:t> Koje će godine započeti tvoje drugo desetljeće?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r>
              <a:rPr lang="hr-HR" sz="3200" dirty="0"/>
              <a:t>6. Stoljeće je vremensko…</a:t>
            </a:r>
          </a:p>
          <a:p>
            <a:pPr marL="0" indent="0">
              <a:buNone/>
            </a:pPr>
            <a:r>
              <a:rPr lang="hr-HR" sz="3200" dirty="0"/>
              <a:t>Koliko jedno stoljeće ima desetljeća?</a:t>
            </a:r>
          </a:p>
        </p:txBody>
      </p:sp>
    </p:spTree>
    <p:extLst>
      <p:ext uri="{BB962C8B-B14F-4D97-AF65-F5344CB8AC3E}">
        <p14:creationId xmlns:p14="http://schemas.microsoft.com/office/powerpoint/2010/main" val="298428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7. U kojem si stoljeću rođena/rođen?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8. Kada je počelo stoljeće u kojem si rođena/rođen, a kada će završiti?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9.  17. st. započelo je _________ godine, a završilo je ______ godine.</a:t>
            </a:r>
          </a:p>
          <a:p>
            <a:pPr marL="0" indent="0">
              <a:buNone/>
            </a:pPr>
            <a:r>
              <a:rPr lang="hr-HR" dirty="0"/>
              <a:t>20. stoljeće  započelo je ______ godine, a završilo je _______ godine.</a:t>
            </a:r>
          </a:p>
          <a:p>
            <a:pPr marL="0" indent="0">
              <a:buNone/>
            </a:pPr>
            <a:r>
              <a:rPr lang="hr-HR" dirty="0"/>
              <a:t>3. stoljeće započelo je _______godine, a završilo je ______ godine.</a:t>
            </a:r>
          </a:p>
        </p:txBody>
      </p:sp>
    </p:spTree>
    <p:extLst>
      <p:ext uri="{BB962C8B-B14F-4D97-AF65-F5344CB8AC3E}">
        <p14:creationId xmlns:p14="http://schemas.microsoft.com/office/powerpoint/2010/main" val="242836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36583" y="510229"/>
            <a:ext cx="9880833" cy="5649491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10. Upiši kojem stoljeću pripada koja godina.</a:t>
            </a:r>
          </a:p>
          <a:p>
            <a:pPr marL="0" indent="0">
              <a:buNone/>
            </a:pPr>
            <a:r>
              <a:rPr lang="hr-HR" dirty="0"/>
              <a:t>1629. – _____________				</a:t>
            </a:r>
          </a:p>
          <a:p>
            <a:pPr marL="0" indent="0">
              <a:buNone/>
            </a:pPr>
            <a:r>
              <a:rPr lang="hr-HR" dirty="0"/>
              <a:t>1800. – _____________</a:t>
            </a:r>
          </a:p>
          <a:p>
            <a:pPr marL="0" indent="0">
              <a:buNone/>
            </a:pPr>
            <a:r>
              <a:rPr lang="hr-HR" dirty="0"/>
              <a:t>1433. – _____________				</a:t>
            </a:r>
          </a:p>
          <a:p>
            <a:pPr marL="0" indent="0">
              <a:buNone/>
            </a:pPr>
            <a:r>
              <a:rPr lang="hr-HR" dirty="0"/>
              <a:t>39. – _______________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11. Što je tisućljeće?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12. Jedno tisućljeće ima ________stoljeća i __________ desetljeća.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854F9C-3032-400B-BB10-BCF15A86A7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4084" y="1661020"/>
            <a:ext cx="3148389" cy="233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1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557C10-B51D-4408-AD79-F3EDB8BD18BD}"/>
              </a:ext>
            </a:extLst>
          </p:cNvPr>
          <p:cNvSpPr txBox="1"/>
          <p:nvPr/>
        </p:nvSpPr>
        <p:spPr>
          <a:xfrm>
            <a:off x="1268237" y="6292848"/>
            <a:ext cx="8871526" cy="486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err="1">
                <a:latin typeface="+mj-lt"/>
                <a:ea typeface="+mj-ea"/>
                <a:cs typeface="+mj-cs"/>
              </a:rPr>
              <a:t>Osmislile</a:t>
            </a:r>
            <a:r>
              <a:rPr lang="en-US" sz="2000" dirty="0">
                <a:latin typeface="+mj-lt"/>
                <a:ea typeface="+mj-ea"/>
                <a:cs typeface="+mj-cs"/>
              </a:rPr>
              <a:t>: Josipa Masnić </a:t>
            </a:r>
            <a:r>
              <a:rPr lang="en-US" sz="2000" dirty="0" err="1">
                <a:latin typeface="+mj-lt"/>
                <a:ea typeface="+mj-ea"/>
                <a:cs typeface="+mj-cs"/>
              </a:rPr>
              <a:t>i</a:t>
            </a:r>
            <a:r>
              <a:rPr lang="en-US" sz="2000" dirty="0">
                <a:latin typeface="+mj-lt"/>
                <a:ea typeface="+mj-ea"/>
                <a:cs typeface="+mj-cs"/>
              </a:rPr>
              <a:t> Kristina Knežević, OŠ </a:t>
            </a:r>
            <a:r>
              <a:rPr lang="en-US" sz="2000" dirty="0" err="1">
                <a:latin typeface="+mj-lt"/>
                <a:ea typeface="+mj-ea"/>
                <a:cs typeface="+mj-cs"/>
              </a:rPr>
              <a:t>Bartula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Kašića</a:t>
            </a:r>
            <a:r>
              <a:rPr lang="en-US" sz="2000" dirty="0">
                <a:latin typeface="+mj-lt"/>
                <a:ea typeface="+mj-ea"/>
                <a:cs typeface="+mj-cs"/>
              </a:rPr>
              <a:t>, Zadar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68237" y="565152"/>
            <a:ext cx="5314543" cy="47905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/>
              <a:t>13. </a:t>
            </a:r>
            <a:r>
              <a:rPr lang="en-US" sz="2400" dirty="0" err="1"/>
              <a:t>Sada</a:t>
            </a:r>
            <a:r>
              <a:rPr lang="en-US" sz="2400" dirty="0"/>
              <a:t> </a:t>
            </a:r>
            <a:r>
              <a:rPr lang="en-US" sz="2400" dirty="0" err="1"/>
              <a:t>traje</a:t>
            </a:r>
            <a:r>
              <a:rPr lang="en-US" sz="2400" dirty="0"/>
              <a:t> ________</a:t>
            </a:r>
            <a:r>
              <a:rPr lang="hr-HR" sz="2400" dirty="0"/>
              <a:t> </a:t>
            </a:r>
            <a:r>
              <a:rPr lang="en-US" sz="2400" dirty="0" err="1"/>
              <a:t>tisućljeće</a:t>
            </a:r>
            <a:r>
              <a:rPr lang="en-US" sz="2400" dirty="0"/>
              <a:t>. Ono je </a:t>
            </a:r>
            <a:r>
              <a:rPr lang="en-US" sz="2400" dirty="0" err="1"/>
              <a:t>počelo</a:t>
            </a:r>
            <a:r>
              <a:rPr lang="en-US" sz="2400" dirty="0"/>
              <a:t> _______ </a:t>
            </a:r>
            <a:r>
              <a:rPr lang="en-US" sz="2400" dirty="0" err="1"/>
              <a:t>godine</a:t>
            </a:r>
            <a:r>
              <a:rPr lang="en-US" sz="2400" dirty="0"/>
              <a:t>, a </a:t>
            </a:r>
            <a:r>
              <a:rPr lang="en-US" sz="2400" dirty="0" err="1"/>
              <a:t>završit</a:t>
            </a:r>
            <a:r>
              <a:rPr lang="en-US" sz="2400" dirty="0"/>
              <a:t> </a:t>
            </a:r>
            <a:r>
              <a:rPr lang="en-US" sz="2400" dirty="0" err="1"/>
              <a:t>će</a:t>
            </a:r>
            <a:r>
              <a:rPr lang="en-US" sz="2400" dirty="0"/>
              <a:t> ____ </a:t>
            </a:r>
            <a:r>
              <a:rPr lang="en-US" sz="2400" dirty="0" err="1"/>
              <a:t>godine</a:t>
            </a:r>
            <a:r>
              <a:rPr lang="en-US" sz="2400" dirty="0"/>
              <a:t>.</a:t>
            </a:r>
          </a:p>
          <a:p>
            <a:pPr marL="0"/>
            <a:endParaRPr lang="en-US" sz="2400" dirty="0"/>
          </a:p>
          <a:p>
            <a:pPr marL="0" indent="0">
              <a:buNone/>
            </a:pPr>
            <a:r>
              <a:rPr lang="en-US" sz="2400" dirty="0"/>
              <a:t>14. Ivana </a:t>
            </a:r>
            <a:r>
              <a:rPr lang="en-US" sz="2400" dirty="0" err="1"/>
              <a:t>ima</a:t>
            </a:r>
            <a:r>
              <a:rPr lang="en-US" sz="2400" dirty="0"/>
              <a:t> 17 </a:t>
            </a:r>
            <a:r>
              <a:rPr lang="en-US" sz="2400" dirty="0" err="1"/>
              <a:t>godina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ona</a:t>
            </a:r>
            <a:r>
              <a:rPr lang="en-US" sz="2400" dirty="0"/>
              <a:t> je u ____</a:t>
            </a:r>
            <a:r>
              <a:rPr lang="hr-HR" sz="2400"/>
              <a:t> </a:t>
            </a:r>
            <a:r>
              <a:rPr lang="en-US" sz="2400"/>
              <a:t>desetljeću</a:t>
            </a:r>
            <a:r>
              <a:rPr lang="en-US" sz="2400" dirty="0"/>
              <a:t> </a:t>
            </a:r>
            <a:r>
              <a:rPr lang="en-US" sz="2400" dirty="0" err="1"/>
              <a:t>života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Ana </a:t>
            </a:r>
            <a:r>
              <a:rPr lang="en-US" sz="2400" dirty="0" err="1"/>
              <a:t>ima</a:t>
            </a:r>
            <a:r>
              <a:rPr lang="en-US" sz="2400" dirty="0"/>
              <a:t> 71 </a:t>
            </a:r>
            <a:r>
              <a:rPr lang="en-US" sz="2400" dirty="0" err="1"/>
              <a:t>godinu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ona</a:t>
            </a:r>
            <a:r>
              <a:rPr lang="en-US" sz="2400" dirty="0"/>
              <a:t> je u ___</a:t>
            </a:r>
            <a:r>
              <a:rPr lang="hr-HR" sz="2400" dirty="0"/>
              <a:t> </a:t>
            </a:r>
            <a:r>
              <a:rPr lang="en-US" sz="2400" dirty="0" err="1"/>
              <a:t>desetljeću</a:t>
            </a:r>
            <a:r>
              <a:rPr lang="en-US" sz="2400" dirty="0"/>
              <a:t> </a:t>
            </a:r>
            <a:r>
              <a:rPr lang="en-US" sz="2400" dirty="0" err="1"/>
              <a:t>života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1835. </a:t>
            </a:r>
            <a:r>
              <a:rPr lang="en-US" sz="2400" dirty="0" err="1"/>
              <a:t>godina</a:t>
            </a:r>
            <a:r>
              <a:rPr lang="en-US" sz="2400" dirty="0"/>
              <a:t> </a:t>
            </a:r>
            <a:r>
              <a:rPr lang="en-US" sz="2400" dirty="0" err="1"/>
              <a:t>pripada</a:t>
            </a:r>
            <a:r>
              <a:rPr lang="en-US" sz="2400" dirty="0"/>
              <a:t> ____ </a:t>
            </a:r>
            <a:r>
              <a:rPr lang="en-US" sz="2400" dirty="0" err="1"/>
              <a:t>st.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17. </a:t>
            </a:r>
            <a:r>
              <a:rPr lang="en-US" sz="2400" dirty="0" err="1"/>
              <a:t>stoljeće</a:t>
            </a:r>
            <a:r>
              <a:rPr lang="en-US" sz="2400" dirty="0"/>
              <a:t> je </a:t>
            </a:r>
            <a:r>
              <a:rPr lang="en-US" sz="2400" dirty="0" err="1"/>
              <a:t>započelo</a:t>
            </a:r>
            <a:r>
              <a:rPr lang="en-US" sz="2400" dirty="0"/>
              <a:t> _____</a:t>
            </a:r>
            <a:r>
              <a:rPr lang="hr-HR" sz="2400" dirty="0"/>
              <a:t> </a:t>
            </a:r>
            <a:r>
              <a:rPr lang="en-US" sz="2400" dirty="0" err="1"/>
              <a:t>godine</a:t>
            </a:r>
            <a:r>
              <a:rPr lang="en-US" sz="2400" dirty="0"/>
              <a:t>, a </a:t>
            </a:r>
            <a:r>
              <a:rPr lang="en-US" sz="2400" dirty="0" err="1"/>
              <a:t>završilo</a:t>
            </a:r>
            <a:r>
              <a:rPr lang="en-US" sz="2400" dirty="0"/>
              <a:t> _____ </a:t>
            </a:r>
            <a:r>
              <a:rPr lang="en-US" sz="2400" dirty="0" err="1"/>
              <a:t>godine</a:t>
            </a:r>
            <a:endParaRPr lang="en-US" sz="2400" dirty="0"/>
          </a:p>
          <a:p>
            <a:pPr marL="0"/>
            <a:endParaRPr lang="en-US" sz="18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91482C-9F5B-42AE-BEBD-7A3A25B6F7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40" r="14677"/>
          <a:stretch/>
        </p:blipFill>
        <p:spPr>
          <a:xfrm>
            <a:off x="7038109" y="-2"/>
            <a:ext cx="5153891" cy="5355696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81957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316</Words>
  <Application>Microsoft Office PowerPoint</Application>
  <PresentationFormat>Widescreen</PresentationFormat>
  <Paragraphs>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PowerPoint Presentation</vt:lpstr>
      <vt:lpstr>Desetljeće, stoljeće, tisućljeće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Rutva Primorac</dc:creator>
  <cp:lastModifiedBy>Gordana Ivančić</cp:lastModifiedBy>
  <cp:revision>44</cp:revision>
  <dcterms:created xsi:type="dcterms:W3CDTF">2021-01-07T17:35:15Z</dcterms:created>
  <dcterms:modified xsi:type="dcterms:W3CDTF">2021-10-14T12:17:16Z</dcterms:modified>
</cp:coreProperties>
</file>