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75AA41D9-4A8B-4054-855F-D7B20F1A5B4D}"/>
    <pc:docChg chg="modSld">
      <pc:chgData name="Gordana Ivančić" userId="ca07025b-d04b-4d7c-8bd6-4f6a73c0042f" providerId="ADAL" clId="{75AA41D9-4A8B-4054-855F-D7B20F1A5B4D}" dt="2021-10-14T12:28:57.733" v="0" actId="20577"/>
      <pc:docMkLst>
        <pc:docMk/>
      </pc:docMkLst>
      <pc:sldChg chg="modSp mod">
        <pc:chgData name="Gordana Ivančić" userId="ca07025b-d04b-4d7c-8bd6-4f6a73c0042f" providerId="ADAL" clId="{75AA41D9-4A8B-4054-855F-D7B20F1A5B4D}" dt="2021-10-14T12:28:57.733" v="0" actId="20577"/>
        <pc:sldMkLst>
          <pc:docMk/>
          <pc:sldMk cId="315826736" sldId="267"/>
        </pc:sldMkLst>
        <pc:spChg chg="mod">
          <ac:chgData name="Gordana Ivančić" userId="ca07025b-d04b-4d7c-8bd6-4f6a73c0042f" providerId="ADAL" clId="{75AA41D9-4A8B-4054-855F-D7B20F1A5B4D}" dt="2021-10-14T12:28:57.733" v="0" actId="20577"/>
          <ac:spMkLst>
            <pc:docMk/>
            <pc:sldMk cId="315826736" sldId="26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6164-DB17-4920-9D07-C91BB811F3C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B3DB40-7215-434A-8868-6FA6D85A00C2}">
      <dgm:prSet/>
      <dgm:spPr/>
      <dgm:t>
        <a:bodyPr/>
        <a:lstStyle/>
        <a:p>
          <a:r>
            <a:rPr lang="hr-HR"/>
            <a:t>OBITELJSKA ZAJEDNICA</a:t>
          </a:r>
          <a:endParaRPr lang="en-US"/>
        </a:p>
      </dgm:t>
    </dgm:pt>
    <dgm:pt modelId="{3FD77690-0A12-4764-8D2E-54AAC67346A6}" type="parTrans" cxnId="{A757A785-D866-40BB-941D-19F33784C149}">
      <dgm:prSet/>
      <dgm:spPr/>
      <dgm:t>
        <a:bodyPr/>
        <a:lstStyle/>
        <a:p>
          <a:endParaRPr lang="en-US"/>
        </a:p>
      </dgm:t>
    </dgm:pt>
    <dgm:pt modelId="{8C6984BF-0E2A-41A7-9E50-F29A5832FA50}" type="sibTrans" cxnId="{A757A785-D866-40BB-941D-19F33784C149}">
      <dgm:prSet/>
      <dgm:spPr/>
      <dgm:t>
        <a:bodyPr/>
        <a:lstStyle/>
        <a:p>
          <a:endParaRPr lang="en-US"/>
        </a:p>
      </dgm:t>
    </dgm:pt>
    <dgm:pt modelId="{F76CA636-AEFA-4C64-B5F1-70F01D691F1C}">
      <dgm:prSet/>
      <dgm:spPr/>
      <dgm:t>
        <a:bodyPr/>
        <a:lstStyle/>
        <a:p>
          <a:r>
            <a:rPr lang="hr-HR"/>
            <a:t>RAZREDNA ZAJEDNICA</a:t>
          </a:r>
          <a:endParaRPr lang="en-US"/>
        </a:p>
      </dgm:t>
    </dgm:pt>
    <dgm:pt modelId="{695D8107-1E16-4E91-9FE3-210CC9728354}" type="parTrans" cxnId="{841C9FD3-5804-4EBB-8F8B-C6EA018156B1}">
      <dgm:prSet/>
      <dgm:spPr/>
      <dgm:t>
        <a:bodyPr/>
        <a:lstStyle/>
        <a:p>
          <a:endParaRPr lang="en-US"/>
        </a:p>
      </dgm:t>
    </dgm:pt>
    <dgm:pt modelId="{98F59050-7DAB-4674-A3E0-48FF6DB2C360}" type="sibTrans" cxnId="{841C9FD3-5804-4EBB-8F8B-C6EA018156B1}">
      <dgm:prSet/>
      <dgm:spPr/>
      <dgm:t>
        <a:bodyPr/>
        <a:lstStyle/>
        <a:p>
          <a:endParaRPr lang="en-US"/>
        </a:p>
      </dgm:t>
    </dgm:pt>
    <dgm:pt modelId="{2F0C9770-F7C6-4DA2-BBB3-82E573DCB199}">
      <dgm:prSet/>
      <dgm:spPr/>
      <dgm:t>
        <a:bodyPr/>
        <a:lstStyle/>
        <a:p>
          <a:r>
            <a:rPr lang="hr-HR"/>
            <a:t>OSTALE ZAJEDNICE</a:t>
          </a:r>
          <a:endParaRPr lang="en-US"/>
        </a:p>
      </dgm:t>
    </dgm:pt>
    <dgm:pt modelId="{8A05BC97-CB5C-4AB2-A359-8012D2E822BA}" type="parTrans" cxnId="{6C481419-1038-4ACC-8A48-95C327295A29}">
      <dgm:prSet/>
      <dgm:spPr/>
      <dgm:t>
        <a:bodyPr/>
        <a:lstStyle/>
        <a:p>
          <a:endParaRPr lang="en-US"/>
        </a:p>
      </dgm:t>
    </dgm:pt>
    <dgm:pt modelId="{55D7C29D-1182-482E-8D73-F6F588D89FDE}" type="sibTrans" cxnId="{6C481419-1038-4ACC-8A48-95C327295A29}">
      <dgm:prSet/>
      <dgm:spPr/>
      <dgm:t>
        <a:bodyPr/>
        <a:lstStyle/>
        <a:p>
          <a:endParaRPr lang="en-US"/>
        </a:p>
      </dgm:t>
    </dgm:pt>
    <dgm:pt modelId="{60423B0E-C293-4D89-98C6-3879A5594BB5}">
      <dgm:prSet/>
      <dgm:spPr/>
      <dgm:t>
        <a:bodyPr/>
        <a:lstStyle/>
        <a:p>
          <a:r>
            <a:rPr lang="hr-HR" dirty="0"/>
            <a:t>Svaka zajednica ima prava i dužnosti.</a:t>
          </a:r>
          <a:endParaRPr lang="en-US" dirty="0"/>
        </a:p>
      </dgm:t>
    </dgm:pt>
    <dgm:pt modelId="{4C4B29B6-3BEC-4FF1-9972-C97661BDC6FA}" type="parTrans" cxnId="{BB02D723-B6CE-46F5-B108-23FCEFD4C649}">
      <dgm:prSet/>
      <dgm:spPr/>
      <dgm:t>
        <a:bodyPr/>
        <a:lstStyle/>
        <a:p>
          <a:endParaRPr lang="en-US"/>
        </a:p>
      </dgm:t>
    </dgm:pt>
    <dgm:pt modelId="{4F81C721-DBEC-4D4F-AB02-066663FC7F3E}" type="sibTrans" cxnId="{BB02D723-B6CE-46F5-B108-23FCEFD4C649}">
      <dgm:prSet/>
      <dgm:spPr/>
      <dgm:t>
        <a:bodyPr/>
        <a:lstStyle/>
        <a:p>
          <a:endParaRPr lang="en-US"/>
        </a:p>
      </dgm:t>
    </dgm:pt>
    <dgm:pt modelId="{95B07195-FF66-4FEA-B44C-B707D3852052}">
      <dgm:prSet/>
      <dgm:spPr/>
      <dgm:t>
        <a:bodyPr/>
        <a:lstStyle/>
        <a:p>
          <a:r>
            <a:rPr lang="hr-HR"/>
            <a:t>Svaka zajednica ima pravila.</a:t>
          </a:r>
          <a:endParaRPr lang="en-US"/>
        </a:p>
      </dgm:t>
    </dgm:pt>
    <dgm:pt modelId="{E7E867C8-EC7A-49C6-8215-F9CE6387F666}" type="parTrans" cxnId="{C546B318-E346-49E0-9C3B-7AF81F2B8158}">
      <dgm:prSet/>
      <dgm:spPr/>
      <dgm:t>
        <a:bodyPr/>
        <a:lstStyle/>
        <a:p>
          <a:endParaRPr lang="en-US"/>
        </a:p>
      </dgm:t>
    </dgm:pt>
    <dgm:pt modelId="{933697BE-2E49-4128-9719-05342340D114}" type="sibTrans" cxnId="{C546B318-E346-49E0-9C3B-7AF81F2B8158}">
      <dgm:prSet/>
      <dgm:spPr/>
      <dgm:t>
        <a:bodyPr/>
        <a:lstStyle/>
        <a:p>
          <a:endParaRPr lang="en-US"/>
        </a:p>
      </dgm:t>
    </dgm:pt>
    <dgm:pt modelId="{C173A88A-7794-4AA3-97D9-85070C16DDC7}" type="pres">
      <dgm:prSet presAssocID="{BAFB6164-DB17-4920-9D07-C91BB811F3C0}" presName="outerComposite" presStyleCnt="0">
        <dgm:presLayoutVars>
          <dgm:chMax val="5"/>
          <dgm:dir/>
          <dgm:resizeHandles val="exact"/>
        </dgm:presLayoutVars>
      </dgm:prSet>
      <dgm:spPr/>
    </dgm:pt>
    <dgm:pt modelId="{0B7DEC89-477B-44C9-9276-4D0F7C887E9D}" type="pres">
      <dgm:prSet presAssocID="{BAFB6164-DB17-4920-9D07-C91BB811F3C0}" presName="dummyMaxCanvas" presStyleCnt="0">
        <dgm:presLayoutVars/>
      </dgm:prSet>
      <dgm:spPr/>
    </dgm:pt>
    <dgm:pt modelId="{04FE3653-833F-4CB6-9C40-2527CE020800}" type="pres">
      <dgm:prSet presAssocID="{BAFB6164-DB17-4920-9D07-C91BB811F3C0}" presName="FiveNodes_1" presStyleLbl="node1" presStyleIdx="0" presStyleCnt="5">
        <dgm:presLayoutVars>
          <dgm:bulletEnabled val="1"/>
        </dgm:presLayoutVars>
      </dgm:prSet>
      <dgm:spPr/>
    </dgm:pt>
    <dgm:pt modelId="{0A8151B8-50B0-4D2B-9824-DD0F943B2036}" type="pres">
      <dgm:prSet presAssocID="{BAFB6164-DB17-4920-9D07-C91BB811F3C0}" presName="FiveNodes_2" presStyleLbl="node1" presStyleIdx="1" presStyleCnt="5">
        <dgm:presLayoutVars>
          <dgm:bulletEnabled val="1"/>
        </dgm:presLayoutVars>
      </dgm:prSet>
      <dgm:spPr/>
    </dgm:pt>
    <dgm:pt modelId="{B83752BC-8CDB-4A58-84A0-EDCF048DEE87}" type="pres">
      <dgm:prSet presAssocID="{BAFB6164-DB17-4920-9D07-C91BB811F3C0}" presName="FiveNodes_3" presStyleLbl="node1" presStyleIdx="2" presStyleCnt="5">
        <dgm:presLayoutVars>
          <dgm:bulletEnabled val="1"/>
        </dgm:presLayoutVars>
      </dgm:prSet>
      <dgm:spPr/>
    </dgm:pt>
    <dgm:pt modelId="{4AC6AD9F-4DD7-4AD0-A6FA-F7D8031E907E}" type="pres">
      <dgm:prSet presAssocID="{BAFB6164-DB17-4920-9D07-C91BB811F3C0}" presName="FiveNodes_4" presStyleLbl="node1" presStyleIdx="3" presStyleCnt="5">
        <dgm:presLayoutVars>
          <dgm:bulletEnabled val="1"/>
        </dgm:presLayoutVars>
      </dgm:prSet>
      <dgm:spPr/>
    </dgm:pt>
    <dgm:pt modelId="{36311B5C-2EFC-423B-B317-B530891962AD}" type="pres">
      <dgm:prSet presAssocID="{BAFB6164-DB17-4920-9D07-C91BB811F3C0}" presName="FiveNodes_5" presStyleLbl="node1" presStyleIdx="4" presStyleCnt="5">
        <dgm:presLayoutVars>
          <dgm:bulletEnabled val="1"/>
        </dgm:presLayoutVars>
      </dgm:prSet>
      <dgm:spPr/>
    </dgm:pt>
    <dgm:pt modelId="{83C102AE-DF86-4737-A0E4-E56C58764466}" type="pres">
      <dgm:prSet presAssocID="{BAFB6164-DB17-4920-9D07-C91BB811F3C0}" presName="FiveConn_1-2" presStyleLbl="fgAccFollowNode1" presStyleIdx="0" presStyleCnt="4">
        <dgm:presLayoutVars>
          <dgm:bulletEnabled val="1"/>
        </dgm:presLayoutVars>
      </dgm:prSet>
      <dgm:spPr/>
    </dgm:pt>
    <dgm:pt modelId="{639A52C6-8D27-4E5D-A1C8-69E11265B2FC}" type="pres">
      <dgm:prSet presAssocID="{BAFB6164-DB17-4920-9D07-C91BB811F3C0}" presName="FiveConn_2-3" presStyleLbl="fgAccFollowNode1" presStyleIdx="1" presStyleCnt="4">
        <dgm:presLayoutVars>
          <dgm:bulletEnabled val="1"/>
        </dgm:presLayoutVars>
      </dgm:prSet>
      <dgm:spPr/>
    </dgm:pt>
    <dgm:pt modelId="{24205FE8-86E3-4A6C-BC68-85892ACD23C1}" type="pres">
      <dgm:prSet presAssocID="{BAFB6164-DB17-4920-9D07-C91BB811F3C0}" presName="FiveConn_3-4" presStyleLbl="fgAccFollowNode1" presStyleIdx="2" presStyleCnt="4">
        <dgm:presLayoutVars>
          <dgm:bulletEnabled val="1"/>
        </dgm:presLayoutVars>
      </dgm:prSet>
      <dgm:spPr/>
    </dgm:pt>
    <dgm:pt modelId="{6122B92D-4941-460A-8373-69632AE2946E}" type="pres">
      <dgm:prSet presAssocID="{BAFB6164-DB17-4920-9D07-C91BB811F3C0}" presName="FiveConn_4-5" presStyleLbl="fgAccFollowNode1" presStyleIdx="3" presStyleCnt="4">
        <dgm:presLayoutVars>
          <dgm:bulletEnabled val="1"/>
        </dgm:presLayoutVars>
      </dgm:prSet>
      <dgm:spPr/>
    </dgm:pt>
    <dgm:pt modelId="{0460F780-4441-421C-BB50-D069B83386B6}" type="pres">
      <dgm:prSet presAssocID="{BAFB6164-DB17-4920-9D07-C91BB811F3C0}" presName="FiveNodes_1_text" presStyleLbl="node1" presStyleIdx="4" presStyleCnt="5">
        <dgm:presLayoutVars>
          <dgm:bulletEnabled val="1"/>
        </dgm:presLayoutVars>
      </dgm:prSet>
      <dgm:spPr/>
    </dgm:pt>
    <dgm:pt modelId="{A06F33FD-20F7-4908-935E-83E2D6340126}" type="pres">
      <dgm:prSet presAssocID="{BAFB6164-DB17-4920-9D07-C91BB811F3C0}" presName="FiveNodes_2_text" presStyleLbl="node1" presStyleIdx="4" presStyleCnt="5">
        <dgm:presLayoutVars>
          <dgm:bulletEnabled val="1"/>
        </dgm:presLayoutVars>
      </dgm:prSet>
      <dgm:spPr/>
    </dgm:pt>
    <dgm:pt modelId="{783E4446-D5EB-4C5B-B645-FA30972B2B70}" type="pres">
      <dgm:prSet presAssocID="{BAFB6164-DB17-4920-9D07-C91BB811F3C0}" presName="FiveNodes_3_text" presStyleLbl="node1" presStyleIdx="4" presStyleCnt="5">
        <dgm:presLayoutVars>
          <dgm:bulletEnabled val="1"/>
        </dgm:presLayoutVars>
      </dgm:prSet>
      <dgm:spPr/>
    </dgm:pt>
    <dgm:pt modelId="{164B0994-FBDD-478F-BAE5-F477488C28D8}" type="pres">
      <dgm:prSet presAssocID="{BAFB6164-DB17-4920-9D07-C91BB811F3C0}" presName="FiveNodes_4_text" presStyleLbl="node1" presStyleIdx="4" presStyleCnt="5">
        <dgm:presLayoutVars>
          <dgm:bulletEnabled val="1"/>
        </dgm:presLayoutVars>
      </dgm:prSet>
      <dgm:spPr/>
    </dgm:pt>
    <dgm:pt modelId="{A8AAC9A1-7CFD-4E92-B238-2BF17EF8473E}" type="pres">
      <dgm:prSet presAssocID="{BAFB6164-DB17-4920-9D07-C91BB811F3C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546B318-E346-49E0-9C3B-7AF81F2B8158}" srcId="{BAFB6164-DB17-4920-9D07-C91BB811F3C0}" destId="{95B07195-FF66-4FEA-B44C-B707D3852052}" srcOrd="4" destOrd="0" parTransId="{E7E867C8-EC7A-49C6-8215-F9CE6387F666}" sibTransId="{933697BE-2E49-4128-9719-05342340D114}"/>
    <dgm:cxn modelId="{6C481419-1038-4ACC-8A48-95C327295A29}" srcId="{BAFB6164-DB17-4920-9D07-C91BB811F3C0}" destId="{2F0C9770-F7C6-4DA2-BBB3-82E573DCB199}" srcOrd="2" destOrd="0" parTransId="{8A05BC97-CB5C-4AB2-A359-8012D2E822BA}" sibTransId="{55D7C29D-1182-482E-8D73-F6F588D89FDE}"/>
    <dgm:cxn modelId="{BB02D723-B6CE-46F5-B108-23FCEFD4C649}" srcId="{BAFB6164-DB17-4920-9D07-C91BB811F3C0}" destId="{60423B0E-C293-4D89-98C6-3879A5594BB5}" srcOrd="3" destOrd="0" parTransId="{4C4B29B6-3BEC-4FF1-9972-C97661BDC6FA}" sibTransId="{4F81C721-DBEC-4D4F-AB02-066663FC7F3E}"/>
    <dgm:cxn modelId="{72748E37-85FF-4DC7-B27F-D4F7536331EA}" type="presOf" srcId="{4F81C721-DBEC-4D4F-AB02-066663FC7F3E}" destId="{6122B92D-4941-460A-8373-69632AE2946E}" srcOrd="0" destOrd="0" presId="urn:microsoft.com/office/officeart/2005/8/layout/vProcess5"/>
    <dgm:cxn modelId="{78A62A66-9193-4FD3-B881-1E6CA5B35659}" type="presOf" srcId="{BAFB6164-DB17-4920-9D07-C91BB811F3C0}" destId="{C173A88A-7794-4AA3-97D9-85070C16DDC7}" srcOrd="0" destOrd="0" presId="urn:microsoft.com/office/officeart/2005/8/layout/vProcess5"/>
    <dgm:cxn modelId="{B9598866-3CC8-4B0E-BC0A-FAEB84495F2C}" type="presOf" srcId="{2F0C9770-F7C6-4DA2-BBB3-82E573DCB199}" destId="{B83752BC-8CDB-4A58-84A0-EDCF048DEE87}" srcOrd="0" destOrd="0" presId="urn:microsoft.com/office/officeart/2005/8/layout/vProcess5"/>
    <dgm:cxn modelId="{0485DA48-8326-432F-BF83-4CDAF0CD3CAE}" type="presOf" srcId="{F76CA636-AEFA-4C64-B5F1-70F01D691F1C}" destId="{0A8151B8-50B0-4D2B-9824-DD0F943B2036}" srcOrd="0" destOrd="0" presId="urn:microsoft.com/office/officeart/2005/8/layout/vProcess5"/>
    <dgm:cxn modelId="{B070056A-B7E8-4C87-9804-05C9118E251E}" type="presOf" srcId="{98F59050-7DAB-4674-A3E0-48FF6DB2C360}" destId="{639A52C6-8D27-4E5D-A1C8-69E11265B2FC}" srcOrd="0" destOrd="0" presId="urn:microsoft.com/office/officeart/2005/8/layout/vProcess5"/>
    <dgm:cxn modelId="{EC850E4C-FAFD-4C24-B074-74BAB6469DD9}" type="presOf" srcId="{95B07195-FF66-4FEA-B44C-B707D3852052}" destId="{A8AAC9A1-7CFD-4E92-B238-2BF17EF8473E}" srcOrd="1" destOrd="0" presId="urn:microsoft.com/office/officeart/2005/8/layout/vProcess5"/>
    <dgm:cxn modelId="{F347026D-EDA4-4E60-A9A4-7836E4AD54EC}" type="presOf" srcId="{95B07195-FF66-4FEA-B44C-B707D3852052}" destId="{36311B5C-2EFC-423B-B317-B530891962AD}" srcOrd="0" destOrd="0" presId="urn:microsoft.com/office/officeart/2005/8/layout/vProcess5"/>
    <dgm:cxn modelId="{80BF456E-7BD9-4F0A-8F1D-F30F9FA4E01A}" type="presOf" srcId="{D7B3DB40-7215-434A-8868-6FA6D85A00C2}" destId="{0460F780-4441-421C-BB50-D069B83386B6}" srcOrd="1" destOrd="0" presId="urn:microsoft.com/office/officeart/2005/8/layout/vProcess5"/>
    <dgm:cxn modelId="{8222D779-9736-4F64-B003-BE4704FDB7FF}" type="presOf" srcId="{55D7C29D-1182-482E-8D73-F6F588D89FDE}" destId="{24205FE8-86E3-4A6C-BC68-85892ACD23C1}" srcOrd="0" destOrd="0" presId="urn:microsoft.com/office/officeart/2005/8/layout/vProcess5"/>
    <dgm:cxn modelId="{A348D67F-9860-4D97-A10B-1AB7EE17F463}" type="presOf" srcId="{8C6984BF-0E2A-41A7-9E50-F29A5832FA50}" destId="{83C102AE-DF86-4737-A0E4-E56C58764466}" srcOrd="0" destOrd="0" presId="urn:microsoft.com/office/officeart/2005/8/layout/vProcess5"/>
    <dgm:cxn modelId="{A757A785-D866-40BB-941D-19F33784C149}" srcId="{BAFB6164-DB17-4920-9D07-C91BB811F3C0}" destId="{D7B3DB40-7215-434A-8868-6FA6D85A00C2}" srcOrd="0" destOrd="0" parTransId="{3FD77690-0A12-4764-8D2E-54AAC67346A6}" sibTransId="{8C6984BF-0E2A-41A7-9E50-F29A5832FA50}"/>
    <dgm:cxn modelId="{C64D6A86-27B0-4A2B-A48D-154822C8C148}" type="presOf" srcId="{60423B0E-C293-4D89-98C6-3879A5594BB5}" destId="{4AC6AD9F-4DD7-4AD0-A6FA-F7D8031E907E}" srcOrd="0" destOrd="0" presId="urn:microsoft.com/office/officeart/2005/8/layout/vProcess5"/>
    <dgm:cxn modelId="{615964AE-FB01-4396-9B6C-97FB20BB8F4F}" type="presOf" srcId="{F76CA636-AEFA-4C64-B5F1-70F01D691F1C}" destId="{A06F33FD-20F7-4908-935E-83E2D6340126}" srcOrd="1" destOrd="0" presId="urn:microsoft.com/office/officeart/2005/8/layout/vProcess5"/>
    <dgm:cxn modelId="{841C9FD3-5804-4EBB-8F8B-C6EA018156B1}" srcId="{BAFB6164-DB17-4920-9D07-C91BB811F3C0}" destId="{F76CA636-AEFA-4C64-B5F1-70F01D691F1C}" srcOrd="1" destOrd="0" parTransId="{695D8107-1E16-4E91-9FE3-210CC9728354}" sibTransId="{98F59050-7DAB-4674-A3E0-48FF6DB2C360}"/>
    <dgm:cxn modelId="{28165AD9-A499-4E81-870D-CFC938BB21AC}" type="presOf" srcId="{2F0C9770-F7C6-4DA2-BBB3-82E573DCB199}" destId="{783E4446-D5EB-4C5B-B645-FA30972B2B70}" srcOrd="1" destOrd="0" presId="urn:microsoft.com/office/officeart/2005/8/layout/vProcess5"/>
    <dgm:cxn modelId="{4178ECE7-F54A-4679-A864-D16155AB03F1}" type="presOf" srcId="{D7B3DB40-7215-434A-8868-6FA6D85A00C2}" destId="{04FE3653-833F-4CB6-9C40-2527CE020800}" srcOrd="0" destOrd="0" presId="urn:microsoft.com/office/officeart/2005/8/layout/vProcess5"/>
    <dgm:cxn modelId="{EEFE13FE-A6A3-4425-8684-C4B51207D9C4}" type="presOf" srcId="{60423B0E-C293-4D89-98C6-3879A5594BB5}" destId="{164B0994-FBDD-478F-BAE5-F477488C28D8}" srcOrd="1" destOrd="0" presId="urn:microsoft.com/office/officeart/2005/8/layout/vProcess5"/>
    <dgm:cxn modelId="{6BD1DD6A-1FF4-4CF5-9421-7F3895737429}" type="presParOf" srcId="{C173A88A-7794-4AA3-97D9-85070C16DDC7}" destId="{0B7DEC89-477B-44C9-9276-4D0F7C887E9D}" srcOrd="0" destOrd="0" presId="urn:microsoft.com/office/officeart/2005/8/layout/vProcess5"/>
    <dgm:cxn modelId="{968E897C-C324-4732-A9AA-9920FD8A9276}" type="presParOf" srcId="{C173A88A-7794-4AA3-97D9-85070C16DDC7}" destId="{04FE3653-833F-4CB6-9C40-2527CE020800}" srcOrd="1" destOrd="0" presId="urn:microsoft.com/office/officeart/2005/8/layout/vProcess5"/>
    <dgm:cxn modelId="{F14E978A-A05B-4B40-8597-A7EBACEABD8F}" type="presParOf" srcId="{C173A88A-7794-4AA3-97D9-85070C16DDC7}" destId="{0A8151B8-50B0-4D2B-9824-DD0F943B2036}" srcOrd="2" destOrd="0" presId="urn:microsoft.com/office/officeart/2005/8/layout/vProcess5"/>
    <dgm:cxn modelId="{DA7EAF4A-0877-45DD-8AA2-FB9F15B4CC92}" type="presParOf" srcId="{C173A88A-7794-4AA3-97D9-85070C16DDC7}" destId="{B83752BC-8CDB-4A58-84A0-EDCF048DEE87}" srcOrd="3" destOrd="0" presId="urn:microsoft.com/office/officeart/2005/8/layout/vProcess5"/>
    <dgm:cxn modelId="{CF31E31A-FEEF-4E46-96A2-1BDB3471DC2D}" type="presParOf" srcId="{C173A88A-7794-4AA3-97D9-85070C16DDC7}" destId="{4AC6AD9F-4DD7-4AD0-A6FA-F7D8031E907E}" srcOrd="4" destOrd="0" presId="urn:microsoft.com/office/officeart/2005/8/layout/vProcess5"/>
    <dgm:cxn modelId="{BCA82233-9101-4E1B-BD0F-8E9D97669EEF}" type="presParOf" srcId="{C173A88A-7794-4AA3-97D9-85070C16DDC7}" destId="{36311B5C-2EFC-423B-B317-B530891962AD}" srcOrd="5" destOrd="0" presId="urn:microsoft.com/office/officeart/2005/8/layout/vProcess5"/>
    <dgm:cxn modelId="{E6D6B5E8-12C5-4A09-9B09-4146C447DFE3}" type="presParOf" srcId="{C173A88A-7794-4AA3-97D9-85070C16DDC7}" destId="{83C102AE-DF86-4737-A0E4-E56C58764466}" srcOrd="6" destOrd="0" presId="urn:microsoft.com/office/officeart/2005/8/layout/vProcess5"/>
    <dgm:cxn modelId="{CBB81148-0815-44A2-9AB9-957B0F5FB7D3}" type="presParOf" srcId="{C173A88A-7794-4AA3-97D9-85070C16DDC7}" destId="{639A52C6-8D27-4E5D-A1C8-69E11265B2FC}" srcOrd="7" destOrd="0" presId="urn:microsoft.com/office/officeart/2005/8/layout/vProcess5"/>
    <dgm:cxn modelId="{9735E92E-17C4-4ED0-8DAD-31246E661360}" type="presParOf" srcId="{C173A88A-7794-4AA3-97D9-85070C16DDC7}" destId="{24205FE8-86E3-4A6C-BC68-85892ACD23C1}" srcOrd="8" destOrd="0" presId="urn:microsoft.com/office/officeart/2005/8/layout/vProcess5"/>
    <dgm:cxn modelId="{CDF6C9BE-75F0-4B13-B098-CDBF50DDBD11}" type="presParOf" srcId="{C173A88A-7794-4AA3-97D9-85070C16DDC7}" destId="{6122B92D-4941-460A-8373-69632AE2946E}" srcOrd="9" destOrd="0" presId="urn:microsoft.com/office/officeart/2005/8/layout/vProcess5"/>
    <dgm:cxn modelId="{FFAD0815-9DCF-461A-83FE-C2BEFAB8014E}" type="presParOf" srcId="{C173A88A-7794-4AA3-97D9-85070C16DDC7}" destId="{0460F780-4441-421C-BB50-D069B83386B6}" srcOrd="10" destOrd="0" presId="urn:microsoft.com/office/officeart/2005/8/layout/vProcess5"/>
    <dgm:cxn modelId="{764650C9-7BC5-4214-B138-73BCE18FB1EE}" type="presParOf" srcId="{C173A88A-7794-4AA3-97D9-85070C16DDC7}" destId="{A06F33FD-20F7-4908-935E-83E2D6340126}" srcOrd="11" destOrd="0" presId="urn:microsoft.com/office/officeart/2005/8/layout/vProcess5"/>
    <dgm:cxn modelId="{54466FEF-46C0-43C7-91F3-77F39BC3FDF2}" type="presParOf" srcId="{C173A88A-7794-4AA3-97D9-85070C16DDC7}" destId="{783E4446-D5EB-4C5B-B645-FA30972B2B70}" srcOrd="12" destOrd="0" presId="urn:microsoft.com/office/officeart/2005/8/layout/vProcess5"/>
    <dgm:cxn modelId="{36D4D4B5-D253-43A9-8DE8-1D48D59B9FC7}" type="presParOf" srcId="{C173A88A-7794-4AA3-97D9-85070C16DDC7}" destId="{164B0994-FBDD-478F-BAE5-F477488C28D8}" srcOrd="13" destOrd="0" presId="urn:microsoft.com/office/officeart/2005/8/layout/vProcess5"/>
    <dgm:cxn modelId="{671C1E80-3338-4643-AA26-8EE13C7157CE}" type="presParOf" srcId="{C173A88A-7794-4AA3-97D9-85070C16DDC7}" destId="{A8AAC9A1-7CFD-4E92-B238-2BF17EF847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E3653-833F-4CB6-9C40-2527CE020800}">
      <dsp:nvSpPr>
        <dsp:cNvPr id="0" name=""/>
        <dsp:cNvSpPr/>
      </dsp:nvSpPr>
      <dsp:spPr>
        <a:xfrm>
          <a:off x="0" y="0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OBITELJSKA ZAJEDNICA</a:t>
          </a:r>
          <a:endParaRPr lang="en-US" sz="2600" kern="1200"/>
        </a:p>
      </dsp:txBody>
      <dsp:txXfrm>
        <a:off x="29069" y="29069"/>
        <a:ext cx="3713357" cy="934351"/>
      </dsp:txXfrm>
    </dsp:sp>
    <dsp:sp modelId="{0A8151B8-50B0-4D2B-9824-DD0F943B2036}">
      <dsp:nvSpPr>
        <dsp:cNvPr id="0" name=""/>
        <dsp:cNvSpPr/>
      </dsp:nvSpPr>
      <dsp:spPr>
        <a:xfrm>
          <a:off x="365942" y="1130335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RAZREDNA ZAJEDNICA</a:t>
          </a:r>
          <a:endParaRPr lang="en-US" sz="2600" kern="1200"/>
        </a:p>
      </dsp:txBody>
      <dsp:txXfrm>
        <a:off x="395011" y="1159404"/>
        <a:ext cx="3831253" cy="934351"/>
      </dsp:txXfrm>
    </dsp:sp>
    <dsp:sp modelId="{B83752BC-8CDB-4A58-84A0-EDCF048DEE87}">
      <dsp:nvSpPr>
        <dsp:cNvPr id="0" name=""/>
        <dsp:cNvSpPr/>
      </dsp:nvSpPr>
      <dsp:spPr>
        <a:xfrm>
          <a:off x="731885" y="2260671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OSTALE ZAJEDNICE</a:t>
          </a:r>
          <a:endParaRPr lang="en-US" sz="2600" kern="1200"/>
        </a:p>
      </dsp:txBody>
      <dsp:txXfrm>
        <a:off x="760954" y="2289740"/>
        <a:ext cx="3831253" cy="934351"/>
      </dsp:txXfrm>
    </dsp:sp>
    <dsp:sp modelId="{4AC6AD9F-4DD7-4AD0-A6FA-F7D8031E907E}">
      <dsp:nvSpPr>
        <dsp:cNvPr id="0" name=""/>
        <dsp:cNvSpPr/>
      </dsp:nvSpPr>
      <dsp:spPr>
        <a:xfrm>
          <a:off x="1097828" y="3391006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Svaka zajednica ima prava i dužnosti.</a:t>
          </a:r>
          <a:endParaRPr lang="en-US" sz="2600" kern="1200" dirty="0"/>
        </a:p>
      </dsp:txBody>
      <dsp:txXfrm>
        <a:off x="1126897" y="3420075"/>
        <a:ext cx="3831253" cy="934351"/>
      </dsp:txXfrm>
    </dsp:sp>
    <dsp:sp modelId="{36311B5C-2EFC-423B-B317-B530891962AD}">
      <dsp:nvSpPr>
        <dsp:cNvPr id="0" name=""/>
        <dsp:cNvSpPr/>
      </dsp:nvSpPr>
      <dsp:spPr>
        <a:xfrm>
          <a:off x="1463771" y="4521342"/>
          <a:ext cx="4900452" cy="99248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Svaka zajednica ima pravila.</a:t>
          </a:r>
          <a:endParaRPr lang="en-US" sz="2600" kern="1200"/>
        </a:p>
      </dsp:txBody>
      <dsp:txXfrm>
        <a:off x="1492840" y="4550411"/>
        <a:ext cx="3831253" cy="934351"/>
      </dsp:txXfrm>
    </dsp:sp>
    <dsp:sp modelId="{83C102AE-DF86-4737-A0E4-E56C58764466}">
      <dsp:nvSpPr>
        <dsp:cNvPr id="0" name=""/>
        <dsp:cNvSpPr/>
      </dsp:nvSpPr>
      <dsp:spPr>
        <a:xfrm>
          <a:off x="4255334" y="725068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400486" y="725068"/>
        <a:ext cx="354814" cy="485451"/>
      </dsp:txXfrm>
    </dsp:sp>
    <dsp:sp modelId="{639A52C6-8D27-4E5D-A1C8-69E11265B2FC}">
      <dsp:nvSpPr>
        <dsp:cNvPr id="0" name=""/>
        <dsp:cNvSpPr/>
      </dsp:nvSpPr>
      <dsp:spPr>
        <a:xfrm>
          <a:off x="4621277" y="1855404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66429" y="1855404"/>
        <a:ext cx="354814" cy="485451"/>
      </dsp:txXfrm>
    </dsp:sp>
    <dsp:sp modelId="{24205FE8-86E3-4A6C-BC68-85892ACD23C1}">
      <dsp:nvSpPr>
        <dsp:cNvPr id="0" name=""/>
        <dsp:cNvSpPr/>
      </dsp:nvSpPr>
      <dsp:spPr>
        <a:xfrm>
          <a:off x="4987219" y="2969198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132371" y="2969198"/>
        <a:ext cx="354814" cy="485451"/>
      </dsp:txXfrm>
    </dsp:sp>
    <dsp:sp modelId="{6122B92D-4941-460A-8373-69632AE2946E}">
      <dsp:nvSpPr>
        <dsp:cNvPr id="0" name=""/>
        <dsp:cNvSpPr/>
      </dsp:nvSpPr>
      <dsp:spPr>
        <a:xfrm>
          <a:off x="5353162" y="4110561"/>
          <a:ext cx="645118" cy="6451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498314" y="4110561"/>
        <a:ext cx="354814" cy="485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r-HR" sz="4000"/>
              <a:t>Ja u zajednici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5AFE519-153C-42FE-8A31-BF25A1A2E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3866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92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8. i 9. str. u udžbeniku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6FB7C-5989-46E8-84D7-0B9E35B3C945}"/>
              </a:ext>
            </a:extLst>
          </p:cNvPr>
          <p:cNvSpPr txBox="1"/>
          <p:nvPr/>
        </p:nvSpPr>
        <p:spPr>
          <a:xfrm>
            <a:off x="1205344" y="6308209"/>
            <a:ext cx="671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OŠ Bartula Kašića, Zadar</a:t>
            </a:r>
          </a:p>
        </p:txBody>
      </p:sp>
    </p:spTree>
    <p:extLst>
      <p:ext uri="{BB962C8B-B14F-4D97-AF65-F5344CB8AC3E}">
        <p14:creationId xmlns:p14="http://schemas.microsoft.com/office/powerpoint/2010/main" val="31582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Ja u zajednici</a:t>
            </a:r>
          </a:p>
        </p:txBody>
      </p:sp>
    </p:spTree>
    <p:extLst>
      <p:ext uri="{BB962C8B-B14F-4D97-AF65-F5344CB8AC3E}">
        <p14:creationId xmlns:p14="http://schemas.microsoft.com/office/powerpoint/2010/main" val="63802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87041" y="1340769"/>
            <a:ext cx="61964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907130" y="5108117"/>
            <a:ext cx="480772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OBITELJSKA ZAJEDNICA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4AE2F-7520-482A-A0C6-3C0D3077AC6E}"/>
              </a:ext>
            </a:extLst>
          </p:cNvPr>
          <p:cNvSpPr txBox="1"/>
          <p:nvPr/>
        </p:nvSpPr>
        <p:spPr>
          <a:xfrm>
            <a:off x="1681293" y="324333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Objasni značenje riječi zajednica</a:t>
            </a:r>
            <a:r>
              <a:rPr lang="hr-HR" sz="1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8EB1E-4130-4B34-B10C-81078391CF87}"/>
              </a:ext>
            </a:extLst>
          </p:cNvPr>
          <p:cNvSpPr txBox="1"/>
          <p:nvPr/>
        </p:nvSpPr>
        <p:spPr>
          <a:xfrm>
            <a:off x="1681293" y="1340769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dirty="0"/>
              <a:t>Tko čini obiteljsku zajednicu?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DC086-F62E-4E63-AC56-1BE1F8085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6"/>
          <a:stretch/>
        </p:blipFill>
        <p:spPr>
          <a:xfrm>
            <a:off x="2640381" y="2560370"/>
            <a:ext cx="6889724" cy="19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5280" y="630876"/>
            <a:ext cx="8294731" cy="4526317"/>
          </a:xfrm>
        </p:spPr>
        <p:txBody>
          <a:bodyPr>
            <a:normAutofit/>
          </a:bodyPr>
          <a:lstStyle/>
          <a:p>
            <a:r>
              <a:rPr lang="hr-HR" sz="3200" dirty="0"/>
              <a:t>Kakvu zajednicu čine učenici jednog razreda?</a:t>
            </a:r>
          </a:p>
          <a:p>
            <a:endParaRPr lang="hr-HR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041591" y="5445207"/>
            <a:ext cx="410881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RAZREDNA ZAJEDNICA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2CB7D-4E37-4F36-AD7C-0CC67FD8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71" y="1968255"/>
            <a:ext cx="2954113" cy="1362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63D95-B26F-44A5-9806-15F99166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67" y="2638333"/>
            <a:ext cx="1030042" cy="1965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1E2E2C-52B3-4D04-B9F5-E036F642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820" y="2368392"/>
            <a:ext cx="1130944" cy="19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9577" y="1101668"/>
            <a:ext cx="10443733" cy="4814349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Postoje li druge vrste zajednica?</a:t>
            </a:r>
          </a:p>
          <a:p>
            <a:r>
              <a:rPr lang="hr-HR" sz="3200" dirty="0"/>
              <a:t>Kojih se pravila moramo pridržavati u obiteljskoj zajednici? Zašto? </a:t>
            </a:r>
          </a:p>
          <a:p>
            <a:r>
              <a:rPr lang="hr-HR" sz="3200" dirty="0"/>
              <a:t>Što se može dogoditi ako ne poštujemo dogovorena pravila u obitelji? </a:t>
            </a:r>
          </a:p>
          <a:p>
            <a:r>
              <a:rPr lang="hr-HR" sz="3200" dirty="0"/>
              <a:t>Kojih se pravila moramo pridržavati u razrednoj zajednici? Zašto? </a:t>
            </a:r>
          </a:p>
          <a:p>
            <a:r>
              <a:rPr lang="hr-HR" sz="3200" dirty="0"/>
              <a:t>Koje su posljedice nepridržavanja dogovorenih pravila? </a:t>
            </a:r>
          </a:p>
          <a:p>
            <a:r>
              <a:rPr lang="hr-HR" sz="3200" dirty="0"/>
              <a:t>Kako se trebamo ponašati prema drugim učenicima u razredu? Zašto?</a:t>
            </a:r>
          </a:p>
          <a:p>
            <a:r>
              <a:rPr lang="hr-HR" sz="3200" dirty="0"/>
              <a:t> Zašto su važni prijatelji?</a:t>
            </a:r>
          </a:p>
        </p:txBody>
      </p:sp>
    </p:spTree>
    <p:extLst>
      <p:ext uri="{BB962C8B-B14F-4D97-AF65-F5344CB8AC3E}">
        <p14:creationId xmlns:p14="http://schemas.microsoft.com/office/powerpoint/2010/main" val="2437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5102" y="2120318"/>
            <a:ext cx="3581399" cy="306128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alpha val="55000"/>
                  </a:schemeClr>
                </a:solidFill>
              </a:rPr>
              <a:t>Koja pravila mi poštujemo u našoj razrednoj zajednici?</a:t>
            </a:r>
          </a:p>
          <a:p>
            <a:endParaRPr lang="hr-HR" sz="18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9AD94-579B-46C9-9515-6270DBDA4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2" b="-2"/>
          <a:stretch/>
        </p:blipFill>
        <p:spPr>
          <a:xfrm>
            <a:off x="5410202" y="1676400"/>
            <a:ext cx="563879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02AD6-27D4-4C00-883C-07E125AD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33210" y="1732236"/>
            <a:ext cx="4558790" cy="3680273"/>
          </a:xfrm>
        </p:spPr>
        <p:txBody>
          <a:bodyPr>
            <a:normAutofit/>
          </a:bodyPr>
          <a:lstStyle/>
          <a:p>
            <a:r>
              <a:rPr lang="hr-HR" dirty="0"/>
              <a:t>Promotri sliku. Što vidiš?</a:t>
            </a:r>
          </a:p>
          <a:p>
            <a:r>
              <a:rPr lang="hr-HR" dirty="0"/>
              <a:t>Što rade djeca na fotografiji? </a:t>
            </a:r>
          </a:p>
          <a:p>
            <a:r>
              <a:rPr lang="hr-HR" dirty="0"/>
              <a:t>Gdje se nalaze djeca? </a:t>
            </a:r>
          </a:p>
          <a:p>
            <a:r>
              <a:rPr lang="hr-HR" dirty="0"/>
              <a:t>Može li njihova učiteljica/učitelj razumjeti što učenici žele reći? Zašto?</a:t>
            </a:r>
          </a:p>
          <a:p>
            <a:r>
              <a:rPr lang="hr-HR" dirty="0"/>
              <a:t> Što učenici trebaju napraviti kad žele nešto reći?</a:t>
            </a:r>
          </a:p>
        </p:txBody>
      </p:sp>
    </p:spTree>
    <p:extLst>
      <p:ext uri="{BB962C8B-B14F-4D97-AF65-F5344CB8AC3E}">
        <p14:creationId xmlns:p14="http://schemas.microsoft.com/office/powerpoint/2010/main" val="4413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9273" y="764705"/>
            <a:ext cx="9910618" cy="4958365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Kad skupina želi nešto reći, prvo se mora dogovoriti.</a:t>
            </a:r>
          </a:p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Kad se svi dogovore, jedan član treba reći što skupina želi ili misli.</a:t>
            </a:r>
          </a:p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Svaka zajednica ima </a:t>
            </a:r>
            <a:r>
              <a:rPr lang="hr-HR" sz="3600" dirty="0">
                <a:solidFill>
                  <a:srgbClr val="FF0000"/>
                </a:solidFill>
              </a:rPr>
              <a:t>PRAVA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sz="3600" dirty="0">
                <a:solidFill>
                  <a:srgbClr val="FF0000"/>
                </a:solidFill>
              </a:rPr>
              <a:t>DUŽNOSTI.</a:t>
            </a:r>
          </a:p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Koje su tvoje dužnosti?</a:t>
            </a:r>
          </a:p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Navedi svoja prava.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AAA4B-4320-4186-9A46-080AC2C6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66" y="4374128"/>
            <a:ext cx="2276793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sada….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…ćemo birati predsjednika razreda…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Kakav predsjednik treba biti?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2B4DD-4345-4F6C-9E34-2F11736A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22" y="4110183"/>
            <a:ext cx="4179282" cy="25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275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PowerPoint Presentation</vt:lpstr>
      <vt:lpstr>Ja u zajednici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sada….</vt:lpstr>
      <vt:lpstr>Ja u zajednici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43</cp:revision>
  <dcterms:created xsi:type="dcterms:W3CDTF">2021-01-07T17:35:15Z</dcterms:created>
  <dcterms:modified xsi:type="dcterms:W3CDTF">2021-10-14T12:29:01Z</dcterms:modified>
</cp:coreProperties>
</file>