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57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5C35"/>
    <a:srgbClr val="EE2A38"/>
    <a:srgbClr val="04B0CB"/>
    <a:srgbClr val="6D2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B62A7F-599D-45F7-A0E3-DF33EF719297}" v="475" dt="2021-09-27T13:59:09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89EAE-CE8A-47AB-B5F7-18663F0080B3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31984-E847-497D-BC01-5057D3BD9F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741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2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Uvodni </a:t>
            </a:r>
            <a:r>
              <a:rPr lang="hr-HR" sz="1200" b="1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Ispričajte nešto o sebi i dosadašnjem radnom iskustvu. 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Jeste li već sudjelovali u projektima razmjene znanja i iskustva s drugim učiteljima? 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Zašto smatrate da je suradnja među učiteljima važna?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71271-464F-4B7C-AC70-015B4623A142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248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6F34-AB63-4956-87F0-DB7BBEBE3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F77DD-7EC7-4CE4-B57C-DBF244443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A8DBA-05B9-4265-9E83-FF0AB0E55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53F2-5357-476D-8751-E2670415E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BBEE8-D2D5-42D2-8525-5F9E2515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23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9839-E6A6-460F-BF34-08BAB3A9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2893B-DEF7-4CC3-876E-B9CD3772D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5F71E-CA47-4A9E-AB20-8BAC27B0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13849-BC96-4BA3-96A5-C3DCF2DB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FFAFE-7B58-4E2E-B7C1-C22CA937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974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3CE19-9595-4F13-86E8-EB1C55139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94D6E-ADE4-4278-A833-8E5AAF493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07726-B30C-4349-AEBB-259FB8D1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93513-0C6F-40A9-BD95-C9581571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D464F-BC2E-4489-A310-48DA6B15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028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BF90-2EF2-4D29-A15C-D03523C8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02F0A-63E6-4F52-BA2A-BDC19EB5C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92B2A-72E2-421F-999B-C450D649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252FD-DBE2-4505-9FDE-674A121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AF4DA-83F1-4659-AE81-DD9FA25F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841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46D60-A039-4F8D-92CC-B104149C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C57D7-E509-40AB-88B9-85F468879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8E310-6345-4C3A-B004-BEF3C923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D5976-2CC2-4651-A440-7A86A618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A554-FBF9-435F-A5D5-2C8D2A79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90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5DE2-5F7F-4670-A4DC-89F81A05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26EEF-40F0-44CE-AFE1-404C7E78E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98A5B-BFFA-44BB-A5A8-60FE20140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B1B72-59BA-44EA-9789-AAFF0B65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FA5E2-339D-4060-B4BF-F55501F7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8E4FC-3D9D-4409-8EAD-DFFBDC9F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637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C60B-4F95-493A-AF36-4D3A5237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FE9E2-0152-434A-8501-1F695AD76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164A8-51B9-431F-B847-792C2C391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9346B-8553-46DB-9C0A-ADE051B56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DE573-8D40-44E1-961C-17E80BBBA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DC732-22BA-4F12-8A58-13913963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A9085-FA39-4BA9-A128-22A781D8F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A6993-DF3A-45D6-91F5-1B2C921C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96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3DA7-E2BD-4688-B7CE-D0D2D619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2AE32-1F99-44F6-AEC6-94ABF39C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4D612-9CC2-4146-BE72-EE74B5309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745C9-4FC1-4623-8708-DD3073F5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59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480974-9C5D-40D2-9466-A354598D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FBFD5-C86A-4A97-806D-2F88A7AF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F4327-4EFD-444F-83DD-142A1DB0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904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B767-026A-4078-BABE-0122CFF4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1E44A-E9BF-4F8B-BEBC-18D5A099E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EC0FA-81CA-46B7-B62D-B6062CC5A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BC60B-F520-4061-9151-963F6D78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8BBC1-5CBF-46A2-914B-96414DDD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0EEF6-C793-4682-9B3A-0E1F8389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096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4B28-BD2B-4A4E-BA89-463CC2239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A911F-2738-487C-9201-B7DD72F49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F1092-8174-4A35-9F88-C81A7744C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F8693-9F98-47E6-B49E-684A0784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53687-ABB5-4219-9059-6CFE669D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AFDCB-03F0-435F-A05F-2F0D7493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032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B97FA7-D637-4FD2-A45B-917F1D41E0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88403" y="2888402"/>
            <a:ext cx="6857999" cy="108119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DA921-BF1D-4072-8B1A-723D7503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054" y="365125"/>
            <a:ext cx="100437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9282D-3B01-428F-A5F7-CA634ABA3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052" y="1825625"/>
            <a:ext cx="100437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A68E5-D570-42A0-86D8-ED3FEC649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C99EC-AC00-42DA-8771-9826FBDDB4F9}" type="datetimeFigureOut">
              <a:rPr lang="hr-HR" smtClean="0"/>
              <a:t>4.10.2021.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A02C2-B8D9-4D7B-9D73-564C6D5FC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690D6-42CF-474D-B0F9-F3B780EB5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139C2-FBCA-45FB-962D-4C18254A58F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31373" y="5731916"/>
            <a:ext cx="877900" cy="445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8A32BC-ACFA-4F2D-9A3C-3C3A252BD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8274" y="6356350"/>
            <a:ext cx="1150999" cy="2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2891D6-45D1-49F5-8FA2-A651FDF30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02" y="526412"/>
            <a:ext cx="10421550" cy="62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2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Moja prava i dužnosti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hr-HR" dirty="0"/>
              <a:t>Ljudi žive u </a:t>
            </a:r>
            <a:r>
              <a:rPr lang="hr-HR" dirty="0">
                <a:solidFill>
                  <a:srgbClr val="FF0000"/>
                </a:solidFill>
              </a:rPr>
              <a:t>ZAJEDNICI</a:t>
            </a:r>
            <a:r>
              <a:rPr lang="hr-HR" dirty="0"/>
              <a:t>.</a:t>
            </a:r>
          </a:p>
          <a:p>
            <a:pPr marL="82296" indent="0">
              <a:buNone/>
            </a:pPr>
            <a:r>
              <a:rPr lang="hr-HR" dirty="0"/>
              <a:t>Svaki je čovjek jednako važan.</a:t>
            </a:r>
          </a:p>
          <a:p>
            <a:pPr marL="82296" indent="0">
              <a:buNone/>
            </a:pPr>
            <a:r>
              <a:rPr lang="hr-HR" dirty="0"/>
              <a:t>- međusobno uvažavanje, prihvaćanje i poštivanje</a:t>
            </a:r>
          </a:p>
          <a:p>
            <a:pPr marL="82296" indent="0">
              <a:buNone/>
            </a:pPr>
            <a:r>
              <a:rPr lang="hr-HR" dirty="0"/>
              <a:t>Svi ljudi imaju jednaka </a:t>
            </a:r>
            <a:r>
              <a:rPr lang="hr-HR" dirty="0">
                <a:solidFill>
                  <a:srgbClr val="FF0000"/>
                </a:solidFill>
              </a:rPr>
              <a:t>PRAVA</a:t>
            </a:r>
            <a:r>
              <a:rPr lang="hr-HR" dirty="0"/>
              <a:t> (nauči ih iz udžbenika).</a:t>
            </a:r>
          </a:p>
          <a:p>
            <a:pPr marL="82296" indent="0">
              <a:buNone/>
            </a:pPr>
            <a:r>
              <a:rPr lang="hr-HR" dirty="0">
                <a:solidFill>
                  <a:srgbClr val="FF0000"/>
                </a:solidFill>
              </a:rPr>
              <a:t>PRAVA DJECE</a:t>
            </a:r>
            <a:r>
              <a:rPr lang="hr-HR" dirty="0"/>
              <a:t>: zaštita, igra, školovanje, dom i roditeljska skrb, prehrana…</a:t>
            </a:r>
          </a:p>
          <a:p>
            <a:pPr marL="82296" indent="0">
              <a:buNone/>
            </a:pPr>
            <a:r>
              <a:rPr lang="hr-HR" dirty="0"/>
              <a:t>Osim prava imamo i svoje </a:t>
            </a:r>
            <a:r>
              <a:rPr lang="hr-HR" dirty="0">
                <a:solidFill>
                  <a:srgbClr val="FF0000"/>
                </a:solidFill>
              </a:rPr>
              <a:t>DUŽNOSTI.</a:t>
            </a:r>
          </a:p>
        </p:txBody>
      </p:sp>
    </p:spTree>
    <p:extLst>
      <p:ext uri="{BB962C8B-B14F-4D97-AF65-F5344CB8AC3E}">
        <p14:creationId xmlns:p14="http://schemas.microsoft.com/office/powerpoint/2010/main" val="604085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DOMAĆA ZADAĆA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49198" y="1776307"/>
            <a:ext cx="6250940" cy="23046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Učiti</a:t>
            </a:r>
            <a:r>
              <a:rPr lang="en-US" dirty="0"/>
              <a:t> (</a:t>
            </a:r>
            <a:r>
              <a:rPr lang="en-US" dirty="0" err="1"/>
              <a:t>udžbenik</a:t>
            </a:r>
            <a:r>
              <a:rPr lang="en-US" dirty="0"/>
              <a:t>, str. 12. </a:t>
            </a:r>
            <a:r>
              <a:rPr lang="en-US" dirty="0" err="1"/>
              <a:t>i</a:t>
            </a:r>
            <a:r>
              <a:rPr lang="en-US" dirty="0"/>
              <a:t> 13.)</a:t>
            </a:r>
          </a:p>
          <a:p>
            <a:r>
              <a:rPr lang="en-US" dirty="0" err="1"/>
              <a:t>Riješiti</a:t>
            </a:r>
            <a:r>
              <a:rPr lang="en-US" dirty="0"/>
              <a:t> </a:t>
            </a:r>
            <a:r>
              <a:rPr lang="en-US" dirty="0" err="1"/>
              <a:t>zadatke</a:t>
            </a:r>
            <a:r>
              <a:rPr lang="en-US" dirty="0"/>
              <a:t> u </a:t>
            </a:r>
            <a:r>
              <a:rPr lang="en-US" dirty="0" err="1"/>
              <a:t>udžbeniku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str. 13., 14. </a:t>
            </a:r>
            <a:r>
              <a:rPr lang="en-US" dirty="0" err="1"/>
              <a:t>i</a:t>
            </a:r>
            <a:r>
              <a:rPr lang="en-US" dirty="0"/>
              <a:t> 15.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5BE9E-8C5D-4E81-AB42-4F8E565FE299}"/>
              </a:ext>
            </a:extLst>
          </p:cNvPr>
          <p:cNvSpPr txBox="1"/>
          <p:nvPr/>
        </p:nvSpPr>
        <p:spPr>
          <a:xfrm>
            <a:off x="1207092" y="5891415"/>
            <a:ext cx="8703526" cy="230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Osmislile</a:t>
            </a:r>
            <a:r>
              <a:rPr lang="en-US" sz="2000" dirty="0"/>
              <a:t>: Josipa Masnić </a:t>
            </a:r>
            <a:r>
              <a:rPr lang="en-US" sz="2000" dirty="0" err="1"/>
              <a:t>i</a:t>
            </a:r>
            <a:r>
              <a:rPr lang="en-US" sz="2000" dirty="0"/>
              <a:t> Kristina Knežević, OŠ </a:t>
            </a:r>
            <a:r>
              <a:rPr lang="en-US" sz="2000" dirty="0" err="1"/>
              <a:t>Bartula</a:t>
            </a:r>
            <a:r>
              <a:rPr lang="en-US" sz="2000" dirty="0"/>
              <a:t> </a:t>
            </a:r>
            <a:r>
              <a:rPr lang="en-US" sz="2000" dirty="0" err="1"/>
              <a:t>Kašića</a:t>
            </a:r>
            <a:r>
              <a:rPr lang="en-US" sz="2000" dirty="0"/>
              <a:t>, Zadar</a:t>
            </a:r>
          </a:p>
        </p:txBody>
      </p:sp>
    </p:spTree>
    <p:extLst>
      <p:ext uri="{BB962C8B-B14F-4D97-AF65-F5344CB8AC3E}">
        <p14:creationId xmlns:p14="http://schemas.microsoft.com/office/powerpoint/2010/main" val="124741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Ponovimo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Kako se zove zajednica kojoj pripadamo u obitelji? </a:t>
            </a:r>
          </a:p>
          <a:p>
            <a:r>
              <a:rPr lang="hr-HR" dirty="0"/>
              <a:t>Kako se zove zajednica kojoj pripadamo u školi? </a:t>
            </a:r>
          </a:p>
          <a:p>
            <a:r>
              <a:rPr lang="hr-HR" dirty="0"/>
              <a:t>Kojoj još zajednici možemo pripadati? Koja pravila moramo poštovati u školi? Zašto? </a:t>
            </a:r>
          </a:p>
          <a:p>
            <a:r>
              <a:rPr lang="hr-HR" dirty="0"/>
              <a:t>Koje su posljedice nepridržavanja razrednih pravila? </a:t>
            </a:r>
          </a:p>
          <a:p>
            <a:r>
              <a:rPr lang="hr-HR" dirty="0"/>
              <a:t>Što moramo raditi u školi? Zašto?</a:t>
            </a:r>
          </a:p>
        </p:txBody>
      </p:sp>
    </p:spTree>
    <p:extLst>
      <p:ext uri="{BB962C8B-B14F-4D97-AF65-F5344CB8AC3E}">
        <p14:creationId xmlns:p14="http://schemas.microsoft.com/office/powerpoint/2010/main" val="272555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Školski rad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Moja prava i dužnosti</a:t>
            </a:r>
          </a:p>
        </p:txBody>
      </p:sp>
    </p:spTree>
    <p:extLst>
      <p:ext uri="{BB962C8B-B14F-4D97-AF65-F5344CB8AC3E}">
        <p14:creationId xmlns:p14="http://schemas.microsoft.com/office/powerpoint/2010/main" val="108814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7030729" y="2151727"/>
            <a:ext cx="4403466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sz="3200" dirty="0"/>
              <a:t>Koja živa bića prepoznajete na slici? </a:t>
            </a:r>
          </a:p>
          <a:p>
            <a:r>
              <a:rPr lang="hr-HR" sz="3200" dirty="0"/>
              <a:t>Što rade mravi? </a:t>
            </a:r>
          </a:p>
          <a:p>
            <a:r>
              <a:rPr lang="hr-HR" sz="3200" dirty="0"/>
              <a:t>Može li taj posao odraditi samo jedan mrav? Zašto? 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4583832" y="6021288"/>
            <a:ext cx="272754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hr-HR" dirty="0"/>
              <a:t>Otvori  udžbenik na str. 12.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2D059-5475-4132-A472-3920A341B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004" y="1528707"/>
            <a:ext cx="5306165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2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5B99A5-ACFD-4253-B261-2DDCC585E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21" r="29855" b="2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255563" y="2557587"/>
            <a:ext cx="4677819" cy="3717317"/>
          </a:xfrm>
        </p:spPr>
        <p:txBody>
          <a:bodyPr anchor="t">
            <a:normAutofit fontScale="92500" lnSpcReduction="10000"/>
          </a:bodyPr>
          <a:lstStyle/>
          <a:p>
            <a:r>
              <a:rPr lang="hr-HR" dirty="0"/>
              <a:t>Navedi primjer suradnje s prijateljima. </a:t>
            </a:r>
          </a:p>
          <a:p>
            <a:r>
              <a:rPr lang="hr-HR" dirty="0"/>
              <a:t>Zašto ponekad moramo surađivati s drugima?</a:t>
            </a:r>
          </a:p>
          <a:p>
            <a:r>
              <a:rPr lang="hr-HR" dirty="0"/>
              <a:t>Ljudi žive u zajednici.</a:t>
            </a:r>
          </a:p>
          <a:p>
            <a:r>
              <a:rPr lang="hr-HR" dirty="0"/>
              <a:t>Svaki je čovjek jednako važan. Objasni tvrdnju.</a:t>
            </a:r>
          </a:p>
          <a:p>
            <a:r>
              <a:rPr lang="hr-HR" dirty="0"/>
              <a:t>Bitno je da se svi međusobno poštujemo i pomažemo.</a:t>
            </a:r>
          </a:p>
          <a:p>
            <a:pPr marL="82296" indent="0">
              <a:buNone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1743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6234" y="587953"/>
            <a:ext cx="10043747" cy="4351338"/>
          </a:xfrm>
        </p:spPr>
        <p:txBody>
          <a:bodyPr>
            <a:normAutofit/>
          </a:bodyPr>
          <a:lstStyle/>
          <a:p>
            <a:r>
              <a:rPr lang="hr-HR" dirty="0"/>
              <a:t>Imaju li svi ljudi jednaka prava?</a:t>
            </a:r>
          </a:p>
          <a:p>
            <a:r>
              <a:rPr lang="hr-HR" dirty="0"/>
              <a:t>Znaš li koja su to prava?</a:t>
            </a:r>
          </a:p>
          <a:p>
            <a:r>
              <a:rPr lang="hr-HR" dirty="0"/>
              <a:t>Neka osnovna </a:t>
            </a:r>
            <a:r>
              <a:rPr lang="hr-HR" b="1" dirty="0">
                <a:solidFill>
                  <a:srgbClr val="00B050"/>
                </a:solidFill>
              </a:rPr>
              <a:t>LJUDSKA PRAVA SU</a:t>
            </a:r>
            <a:r>
              <a:rPr lang="hr-HR" dirty="0"/>
              <a:t>:</a:t>
            </a:r>
          </a:p>
          <a:p>
            <a:pPr marL="82296" indent="0">
              <a:buNone/>
            </a:pPr>
            <a:r>
              <a:rPr lang="hr-HR" dirty="0"/>
              <a:t>- pravo na redovitu prehranu i zdravstvenu njegu</a:t>
            </a:r>
          </a:p>
          <a:p>
            <a:pPr marL="82296" indent="0">
              <a:buNone/>
            </a:pPr>
            <a:r>
              <a:rPr lang="hr-HR" dirty="0"/>
              <a:t>- pravo na rad</a:t>
            </a:r>
          </a:p>
          <a:p>
            <a:pPr marL="82296" indent="0">
              <a:buNone/>
            </a:pPr>
            <a:r>
              <a:rPr lang="hr-HR" dirty="0"/>
              <a:t>- pravo na različitost, slobodu mišljenja, na međusobnu jednakost.</a:t>
            </a:r>
          </a:p>
          <a:p>
            <a:pPr marL="82296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AB737-83C5-40DC-BA65-66790A0A0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222" y="3947569"/>
            <a:ext cx="6712942" cy="273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8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75753" y="543136"/>
            <a:ext cx="9925120" cy="5771728"/>
          </a:xfrm>
        </p:spPr>
        <p:txBody>
          <a:bodyPr>
            <a:normAutofit/>
          </a:bodyPr>
          <a:lstStyle/>
          <a:p>
            <a:r>
              <a:rPr lang="hr-HR" dirty="0"/>
              <a:t>Koja prava imaju djeca?</a:t>
            </a:r>
          </a:p>
          <a:p>
            <a:pPr marL="82296" indent="0">
              <a:buNone/>
            </a:pPr>
            <a:r>
              <a:rPr lang="hr-HR" dirty="0"/>
              <a:t>- ZAŠTITA</a:t>
            </a:r>
          </a:p>
          <a:p>
            <a:pPr marL="82296" indent="0">
              <a:buNone/>
            </a:pPr>
            <a:r>
              <a:rPr lang="hr-HR" dirty="0"/>
              <a:t>- IGRA</a:t>
            </a:r>
          </a:p>
          <a:p>
            <a:pPr marL="82296" indent="0">
              <a:buNone/>
            </a:pPr>
            <a:r>
              <a:rPr lang="hr-HR" dirty="0"/>
              <a:t>- ŠKOLOVANJE</a:t>
            </a:r>
          </a:p>
          <a:p>
            <a:pPr marL="82296" indent="0">
              <a:buNone/>
            </a:pPr>
            <a:r>
              <a:rPr lang="hr-HR" dirty="0"/>
              <a:t>- DOM</a:t>
            </a:r>
          </a:p>
          <a:p>
            <a:pPr marL="82296" indent="0">
              <a:buNone/>
            </a:pPr>
            <a:r>
              <a:rPr lang="hr-HR" dirty="0"/>
              <a:t>- PREHRANA</a:t>
            </a:r>
          </a:p>
          <a:p>
            <a:pPr marL="82296" indent="0">
              <a:buNone/>
            </a:pPr>
            <a:endParaRPr lang="hr-HR" dirty="0"/>
          </a:p>
          <a:p>
            <a:pPr marL="82296" indent="0">
              <a:buNone/>
            </a:pPr>
            <a:r>
              <a:rPr lang="hr-HR" dirty="0"/>
              <a:t>Zašto je važno poznavati svoja prava?</a:t>
            </a:r>
          </a:p>
          <a:p>
            <a:pPr marL="82296" indent="0">
              <a:buNone/>
            </a:pPr>
            <a:endParaRPr lang="hr-HR" dirty="0"/>
          </a:p>
          <a:p>
            <a:pPr marL="82296" indent="0">
              <a:buNone/>
            </a:pPr>
            <a:r>
              <a:rPr lang="hr-HR" dirty="0"/>
              <a:t>Što biste učinili kad biste vidjeli da se krše prava? Komu biste se obratili za pomoć?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491DE-6F17-4993-8770-6BB872D87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478" y="-26203"/>
            <a:ext cx="3861303" cy="38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912D6-AD3E-4393-B196-5E1F38B9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8" r="24726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466202" y="596635"/>
            <a:ext cx="4725798" cy="5419581"/>
          </a:xfrm>
        </p:spPr>
        <p:txBody>
          <a:bodyPr>
            <a:noAutofit/>
          </a:bodyPr>
          <a:lstStyle/>
          <a:p>
            <a:r>
              <a:rPr lang="hr-HR" sz="3200" dirty="0"/>
              <a:t>Osim prava, djeca imaju i svoje DUŽNOSTI.</a:t>
            </a:r>
          </a:p>
          <a:p>
            <a:r>
              <a:rPr lang="hr-HR" sz="3200" dirty="0"/>
              <a:t>Koje su tvoje dužnosti?</a:t>
            </a:r>
          </a:p>
          <a:p>
            <a:pPr marL="82296" indent="0">
              <a:buNone/>
            </a:pPr>
            <a:r>
              <a:rPr lang="hr-HR" sz="3200" dirty="0">
                <a:solidFill>
                  <a:srgbClr val="FF0000"/>
                </a:solidFill>
              </a:rPr>
              <a:t>NEKE OD DUŽNOSTI DJECE</a:t>
            </a:r>
          </a:p>
          <a:p>
            <a:pPr>
              <a:buFontTx/>
              <a:buChar char="-"/>
            </a:pPr>
            <a:r>
              <a:rPr lang="hr-HR" sz="3200" dirty="0"/>
              <a:t>Pomaganje u manjim kućanskim poslovima</a:t>
            </a:r>
          </a:p>
          <a:p>
            <a:pPr>
              <a:buFontTx/>
              <a:buChar char="-"/>
            </a:pPr>
            <a:r>
              <a:rPr lang="hr-HR" sz="3200" dirty="0"/>
              <a:t>Redovito odlaženje u školu</a:t>
            </a:r>
          </a:p>
          <a:p>
            <a:pPr>
              <a:buFontTx/>
              <a:buChar char="-"/>
            </a:pPr>
            <a:r>
              <a:rPr lang="hr-HR" sz="3200" dirty="0"/>
              <a:t>Učenje i pisanje</a:t>
            </a:r>
          </a:p>
        </p:txBody>
      </p:sp>
    </p:spTree>
    <p:extLst>
      <p:ext uri="{BB962C8B-B14F-4D97-AF65-F5344CB8AC3E}">
        <p14:creationId xmlns:p14="http://schemas.microsoft.com/office/powerpoint/2010/main" val="25429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81073" y="1511145"/>
            <a:ext cx="9308396" cy="5771728"/>
          </a:xfrm>
        </p:spPr>
        <p:txBody>
          <a:bodyPr/>
          <a:lstStyle/>
          <a:p>
            <a:pPr marL="82296" indent="0">
              <a:buNone/>
            </a:pPr>
            <a:r>
              <a:rPr lang="hr-HR" dirty="0"/>
              <a:t>Što bi se dogodilo kad ne bismo ispunjavali svoje dužnosti? </a:t>
            </a:r>
          </a:p>
          <a:p>
            <a:pPr marL="82296" indent="0">
              <a:buNone/>
            </a:pPr>
            <a:r>
              <a:rPr lang="hr-HR" dirty="0"/>
              <a:t>Koje su dužnosti odraslih? </a:t>
            </a:r>
          </a:p>
          <a:p>
            <a:pPr marL="82296" indent="0">
              <a:buNone/>
            </a:pPr>
            <a:r>
              <a:rPr lang="hr-HR" dirty="0"/>
              <a:t>Po čemu se dužnosti razlikuju od naših prava?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2767A-7909-407C-BA38-A190727E0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10" y="3895312"/>
            <a:ext cx="7363853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6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392</Words>
  <Application>Microsoft Office PowerPoint</Application>
  <PresentationFormat>Widescreen</PresentationFormat>
  <Paragraphs>59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Office Theme</vt:lpstr>
      <vt:lpstr>PowerPoint Presentation</vt:lpstr>
      <vt:lpstr>Ponovimo</vt:lpstr>
      <vt:lpstr>Školski rad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Moja prava i dužnosti</vt:lpstr>
      <vt:lpstr>DOMAĆA ZADAĆA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Rutva Primorac</dc:creator>
  <cp:lastModifiedBy>Gordana Ivančić</cp:lastModifiedBy>
  <cp:revision>43</cp:revision>
  <dcterms:created xsi:type="dcterms:W3CDTF">2021-01-07T17:35:15Z</dcterms:created>
  <dcterms:modified xsi:type="dcterms:W3CDTF">2021-10-04T13:50:47Z</dcterms:modified>
</cp:coreProperties>
</file>