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56" r:id="rId4"/>
    <p:sldId id="275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475" dt="2021-09-27T13:59:09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6.10.2021.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59017" y="457201"/>
            <a:ext cx="9664117" cy="5714999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hr-HR" sz="3200" b="1" u="sng" dirty="0">
                <a:solidFill>
                  <a:srgbClr val="FF0000"/>
                </a:solidFill>
              </a:rPr>
              <a:t>PONOVIMO!</a:t>
            </a:r>
          </a:p>
          <a:p>
            <a:pPr indent="0">
              <a:buNone/>
            </a:pPr>
            <a:r>
              <a:rPr lang="hr-HR" sz="3200" dirty="0"/>
              <a:t>Nabroji glavne strane svijeta.</a:t>
            </a:r>
          </a:p>
          <a:p>
            <a:pPr indent="0">
              <a:buNone/>
            </a:pPr>
            <a:r>
              <a:rPr lang="hr-HR" sz="3200" dirty="0"/>
              <a:t>Nabroji sporedne strane svijeta.</a:t>
            </a:r>
          </a:p>
          <a:p>
            <a:pPr indent="0">
              <a:buNone/>
            </a:pPr>
            <a:r>
              <a:rPr lang="hr-HR" sz="3200" dirty="0"/>
              <a:t>Kako se možemo orijentirati s pomoću Sunca?</a:t>
            </a:r>
          </a:p>
          <a:p>
            <a:pPr indent="0">
              <a:buNone/>
            </a:pPr>
            <a:r>
              <a:rPr lang="hr-HR" sz="3200" dirty="0"/>
              <a:t>Na kojoj strani svijeta Sunce izlazi, a na kojoj zalazi?</a:t>
            </a:r>
          </a:p>
          <a:p>
            <a:pPr indent="0">
              <a:buNone/>
            </a:pPr>
            <a:r>
              <a:rPr lang="hr-HR" sz="3200" dirty="0"/>
              <a:t>Navedi još neke znakove u prirodi s pomoću kojih se možemo orijentirati i objasni ih.</a:t>
            </a:r>
          </a:p>
          <a:p>
            <a:pPr indent="0">
              <a:buNone/>
            </a:pPr>
            <a:r>
              <a:rPr lang="hr-HR" sz="3200" dirty="0"/>
              <a:t>Kako nazivamo mjesto na kojem stojimo i s kojeg promatramo prostor oko sebe?</a:t>
            </a:r>
          </a:p>
          <a:p>
            <a:pPr indent="0">
              <a:buNone/>
            </a:pPr>
            <a:r>
              <a:rPr lang="hr-HR" sz="3200" dirty="0"/>
              <a:t>Kako nazivamo prostor koji vidimo sa stajališta?</a:t>
            </a:r>
          </a:p>
          <a:p>
            <a:pPr indent="0">
              <a:buNone/>
            </a:pPr>
            <a:r>
              <a:rPr lang="hr-HR" sz="3200" dirty="0"/>
              <a:t>Kada je obzor veći?</a:t>
            </a:r>
          </a:p>
          <a:p>
            <a:pPr indent="0">
              <a:buNone/>
            </a:pPr>
            <a:r>
              <a:rPr lang="hr-H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82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Od magneta do kompasa</a:t>
            </a:r>
          </a:p>
        </p:txBody>
      </p:sp>
    </p:spTree>
    <p:extLst>
      <p:ext uri="{BB962C8B-B14F-4D97-AF65-F5344CB8AC3E}">
        <p14:creationId xmlns:p14="http://schemas.microsoft.com/office/powerpoint/2010/main" val="93292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MAGNET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MAGNET</a:t>
            </a:r>
            <a:r>
              <a:rPr lang="hr-HR" dirty="0"/>
              <a:t> je predmet koji privlači predmete od nekih metala (npr. željeza)</a:t>
            </a:r>
          </a:p>
          <a:p>
            <a:r>
              <a:rPr lang="hr-HR" dirty="0"/>
              <a:t>Krajevi magneta nazivaju se POLOVI: </a:t>
            </a:r>
            <a:r>
              <a:rPr lang="hr-HR" dirty="0">
                <a:solidFill>
                  <a:srgbClr val="FF0000"/>
                </a:solidFill>
              </a:rPr>
              <a:t>sjeverni </a:t>
            </a:r>
            <a:r>
              <a:rPr lang="hr-HR" dirty="0"/>
              <a:t>i </a:t>
            </a:r>
            <a:r>
              <a:rPr lang="hr-HR" dirty="0">
                <a:solidFill>
                  <a:srgbClr val="FF0000"/>
                </a:solidFill>
              </a:rPr>
              <a:t>južni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501009"/>
            <a:ext cx="26860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5" y="3672459"/>
            <a:ext cx="2981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03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Približimo li dva magneta jedan drugom, isti će se polovi </a:t>
            </a:r>
            <a:r>
              <a:rPr lang="hr-HR" dirty="0">
                <a:solidFill>
                  <a:srgbClr val="FF0000"/>
                </a:solidFill>
              </a:rPr>
              <a:t>ODBIJATI</a:t>
            </a:r>
            <a:r>
              <a:rPr lang="hr-HR" dirty="0"/>
              <a:t>, a različiti </a:t>
            </a:r>
            <a:r>
              <a:rPr lang="hr-HR" dirty="0">
                <a:solidFill>
                  <a:srgbClr val="FF0000"/>
                </a:solidFill>
              </a:rPr>
              <a:t>PRIVLAČITI</a:t>
            </a:r>
            <a:r>
              <a:rPr lang="hr-HR" dirty="0"/>
              <a:t>.</a:t>
            </a:r>
          </a:p>
          <a:p>
            <a:r>
              <a:rPr lang="hr-HR" dirty="0"/>
              <a:t>Polove magneta ne možemo razdvojiti.</a:t>
            </a:r>
          </a:p>
          <a:p>
            <a:r>
              <a:rPr lang="hr-HR" dirty="0"/>
              <a:t>Prerežemo li magnete, jedan će kraj opet ostati južni, a drugi sjeverni pol.</a:t>
            </a:r>
          </a:p>
          <a:p>
            <a:r>
              <a:rPr lang="hr-HR" dirty="0"/>
              <a:t>Magneti su često obojeni u dvije boje kako bi se razlikovali polovi.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r>
              <a:rPr lang="hr-HR" dirty="0"/>
              <a:t>SJEVER (N) – </a:t>
            </a:r>
            <a:r>
              <a:rPr lang="hr-HR" dirty="0">
                <a:solidFill>
                  <a:srgbClr val="FF0000"/>
                </a:solidFill>
              </a:rPr>
              <a:t>crvena boja</a:t>
            </a:r>
            <a:r>
              <a:rPr lang="hr-HR" dirty="0"/>
              <a:t>, JUG (S) – </a:t>
            </a:r>
            <a:r>
              <a:rPr lang="hr-HR" dirty="0">
                <a:solidFill>
                  <a:srgbClr val="0070C0"/>
                </a:solidFill>
              </a:rPr>
              <a:t>plava boja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871" y="4665704"/>
            <a:ext cx="2016224" cy="136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45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Kako se naziva planet na kojem živimo?</a:t>
            </a:r>
          </a:p>
          <a:p>
            <a:r>
              <a:rPr lang="hr-HR" dirty="0"/>
              <a:t>Naziva se Zemlja.</a:t>
            </a:r>
          </a:p>
          <a:p>
            <a:r>
              <a:rPr lang="hr-HR" dirty="0"/>
              <a:t>Zemlja se ponaša kao veliki magnet. Ima Sjeverni i Južni pol i zbog toga možemo odrediti strane svijeta s pomoću kompasa.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566" y="3917900"/>
            <a:ext cx="367240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0B93BF-7251-4F3F-941E-D1006C996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776" y="4297680"/>
            <a:ext cx="1939922" cy="160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5219" y="441442"/>
            <a:ext cx="10043747" cy="4351338"/>
          </a:xfrm>
        </p:spPr>
        <p:txBody>
          <a:bodyPr/>
          <a:lstStyle/>
          <a:p>
            <a:r>
              <a:rPr lang="hr-HR" dirty="0"/>
              <a:t>Igla kompasa je magnet.</a:t>
            </a:r>
          </a:p>
          <a:p>
            <a:r>
              <a:rPr lang="hr-HR" dirty="0"/>
              <a:t>Igla se uvijek okreće u smjeru </a:t>
            </a:r>
            <a:r>
              <a:rPr lang="hr-HR" dirty="0">
                <a:solidFill>
                  <a:srgbClr val="FF0000"/>
                </a:solidFill>
              </a:rPr>
              <a:t>SJEVER-JUG.</a:t>
            </a:r>
          </a:p>
          <a:p>
            <a:r>
              <a:rPr lang="hr-HR" dirty="0"/>
              <a:t>Okreće se prema Zemljinim polovima tako da jedna strana pokazuje sjever, a druga jug.</a:t>
            </a:r>
          </a:p>
          <a:p>
            <a:r>
              <a:rPr lang="hr-HR" dirty="0"/>
              <a:t>Kada se igla kompasa umiri, njezina obojena strana pokazuje </a:t>
            </a:r>
            <a:r>
              <a:rPr lang="hr-HR" dirty="0">
                <a:solidFill>
                  <a:srgbClr val="FF0000"/>
                </a:solidFill>
              </a:rPr>
              <a:t>SJEVER.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610" y="3640652"/>
            <a:ext cx="334707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97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Udžbenik, str. 55. </a:t>
            </a:r>
          </a:p>
          <a:p>
            <a:r>
              <a:rPr lang="hr-HR" sz="3600" dirty="0"/>
              <a:t>Pokušaj kod kuće napraviti svoj kompas, a zatim u udžbenik zapiši svoja zapažanja.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D6FB4-B64B-4558-817B-CCDEDEE23240}"/>
              </a:ext>
            </a:extLst>
          </p:cNvPr>
          <p:cNvSpPr txBox="1"/>
          <p:nvPr/>
        </p:nvSpPr>
        <p:spPr>
          <a:xfrm>
            <a:off x="1310051" y="6176963"/>
            <a:ext cx="7213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26971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319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Od magneta do kompasa</vt:lpstr>
      <vt:lpstr>MAGNET</vt:lpstr>
      <vt:lpstr>PowerPoint Presentation</vt:lpstr>
      <vt:lpstr>KOMPAS</vt:lpstr>
      <vt:lpstr>PowerPoint Presentation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45</cp:revision>
  <dcterms:created xsi:type="dcterms:W3CDTF">2021-01-07T17:35:15Z</dcterms:created>
  <dcterms:modified xsi:type="dcterms:W3CDTF">2021-10-06T14:26:48Z</dcterms:modified>
</cp:coreProperties>
</file>