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5" r:id="rId3"/>
    <p:sldId id="275" r:id="rId4"/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C35"/>
    <a:srgbClr val="EE2A38"/>
    <a:srgbClr val="04B0CB"/>
    <a:srgbClr val="6D2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841BC2-7342-4653-9508-79FAE3BFD7D0}" v="72" dt="2021-10-08T08:48:52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ana Ivančić" userId="ca07025b-d04b-4d7c-8bd6-4f6a73c0042f" providerId="ADAL" clId="{D7841BC2-7342-4653-9508-79FAE3BFD7D0}"/>
    <pc:docChg chg="undo custSel modSld">
      <pc:chgData name="Gordana Ivančić" userId="ca07025b-d04b-4d7c-8bd6-4f6a73c0042f" providerId="ADAL" clId="{D7841BC2-7342-4653-9508-79FAE3BFD7D0}" dt="2021-10-08T08:48:52.509" v="192" actId="20577"/>
      <pc:docMkLst>
        <pc:docMk/>
      </pc:docMkLst>
      <pc:sldChg chg="modSp mod">
        <pc:chgData name="Gordana Ivančić" userId="ca07025b-d04b-4d7c-8bd6-4f6a73c0042f" providerId="ADAL" clId="{D7841BC2-7342-4653-9508-79FAE3BFD7D0}" dt="2021-10-07T06:27:39.050" v="35" actId="20577"/>
        <pc:sldMkLst>
          <pc:docMk/>
          <pc:sldMk cId="2814797646" sldId="258"/>
        </pc:sldMkLst>
        <pc:spChg chg="mod">
          <ac:chgData name="Gordana Ivančić" userId="ca07025b-d04b-4d7c-8bd6-4f6a73c0042f" providerId="ADAL" clId="{D7841BC2-7342-4653-9508-79FAE3BFD7D0}" dt="2021-10-07T06:27:39.050" v="35" actId="20577"/>
          <ac:spMkLst>
            <pc:docMk/>
            <pc:sldMk cId="2814797646" sldId="258"/>
            <ac:spMk id="3" creationId="{00000000-0000-0000-0000-000000000000}"/>
          </ac:spMkLst>
        </pc:spChg>
      </pc:sldChg>
      <pc:sldChg chg="addSp modSp mod">
        <pc:chgData name="Gordana Ivančić" userId="ca07025b-d04b-4d7c-8bd6-4f6a73c0042f" providerId="ADAL" clId="{D7841BC2-7342-4653-9508-79FAE3BFD7D0}" dt="2021-10-08T08:47:53.641" v="164" actId="14100"/>
        <pc:sldMkLst>
          <pc:docMk/>
          <pc:sldMk cId="3842148009" sldId="260"/>
        </pc:sldMkLst>
        <pc:spChg chg="mod">
          <ac:chgData name="Gordana Ivančić" userId="ca07025b-d04b-4d7c-8bd6-4f6a73c0042f" providerId="ADAL" clId="{D7841BC2-7342-4653-9508-79FAE3BFD7D0}" dt="2021-10-08T08:47:42.704" v="159" actId="21"/>
          <ac:spMkLst>
            <pc:docMk/>
            <pc:sldMk cId="3842148009" sldId="260"/>
            <ac:spMk id="3" creationId="{00000000-0000-0000-0000-000000000000}"/>
          </ac:spMkLst>
        </pc:spChg>
        <pc:spChg chg="add mod">
          <ac:chgData name="Gordana Ivančić" userId="ca07025b-d04b-4d7c-8bd6-4f6a73c0042f" providerId="ADAL" clId="{D7841BC2-7342-4653-9508-79FAE3BFD7D0}" dt="2021-10-08T08:47:23.646" v="151" actId="5793"/>
          <ac:spMkLst>
            <pc:docMk/>
            <pc:sldMk cId="3842148009" sldId="260"/>
            <ac:spMk id="7" creationId="{039D82DC-25E5-4364-AD7D-EED6F4B5BC24}"/>
          </ac:spMkLst>
        </pc:spChg>
        <pc:spChg chg="add mod">
          <ac:chgData name="Gordana Ivančić" userId="ca07025b-d04b-4d7c-8bd6-4f6a73c0042f" providerId="ADAL" clId="{D7841BC2-7342-4653-9508-79FAE3BFD7D0}" dt="2021-10-08T08:47:39.611" v="158" actId="1076"/>
          <ac:spMkLst>
            <pc:docMk/>
            <pc:sldMk cId="3842148009" sldId="260"/>
            <ac:spMk id="9" creationId="{D2F70EF0-094F-4F67-AA89-1217A2AEBD68}"/>
          </ac:spMkLst>
        </pc:spChg>
        <pc:spChg chg="add mod">
          <ac:chgData name="Gordana Ivančić" userId="ca07025b-d04b-4d7c-8bd6-4f6a73c0042f" providerId="ADAL" clId="{D7841BC2-7342-4653-9508-79FAE3BFD7D0}" dt="2021-10-08T08:47:53.641" v="164" actId="14100"/>
          <ac:spMkLst>
            <pc:docMk/>
            <pc:sldMk cId="3842148009" sldId="260"/>
            <ac:spMk id="11" creationId="{DD6545EF-A079-436C-821F-1DD482EB58E2}"/>
          </ac:spMkLst>
        </pc:spChg>
      </pc:sldChg>
      <pc:sldChg chg="modSp mod">
        <pc:chgData name="Gordana Ivančić" userId="ca07025b-d04b-4d7c-8bd6-4f6a73c0042f" providerId="ADAL" clId="{D7841BC2-7342-4653-9508-79FAE3BFD7D0}" dt="2021-10-08T08:48:11.884" v="165" actId="20577"/>
        <pc:sldMkLst>
          <pc:docMk/>
          <pc:sldMk cId="4065974527" sldId="261"/>
        </pc:sldMkLst>
        <pc:spChg chg="mod">
          <ac:chgData name="Gordana Ivančić" userId="ca07025b-d04b-4d7c-8bd6-4f6a73c0042f" providerId="ADAL" clId="{D7841BC2-7342-4653-9508-79FAE3BFD7D0}" dt="2021-10-08T08:48:11.884" v="165" actId="20577"/>
          <ac:spMkLst>
            <pc:docMk/>
            <pc:sldMk cId="4065974527" sldId="261"/>
            <ac:spMk id="3" creationId="{00000000-0000-0000-0000-000000000000}"/>
          </ac:spMkLst>
        </pc:spChg>
        <pc:picChg chg="mod modCrop">
          <ac:chgData name="Gordana Ivančić" userId="ca07025b-d04b-4d7c-8bd6-4f6a73c0042f" providerId="ADAL" clId="{D7841BC2-7342-4653-9508-79FAE3BFD7D0}" dt="2021-10-07T06:29:19.009" v="56" actId="1076"/>
          <ac:picMkLst>
            <pc:docMk/>
            <pc:sldMk cId="4065974527" sldId="261"/>
            <ac:picMk id="4" creationId="{00000000-0000-0000-0000-000000000000}"/>
          </ac:picMkLst>
        </pc:picChg>
      </pc:sldChg>
      <pc:sldChg chg="addSp delSp modSp mod setBg addAnim delAnim modAnim">
        <pc:chgData name="Gordana Ivančić" userId="ca07025b-d04b-4d7c-8bd6-4f6a73c0042f" providerId="ADAL" clId="{D7841BC2-7342-4653-9508-79FAE3BFD7D0}" dt="2021-10-07T07:03:14.660" v="146" actId="478"/>
        <pc:sldMkLst>
          <pc:docMk/>
          <pc:sldMk cId="2340264744" sldId="262"/>
        </pc:sldMkLst>
        <pc:spChg chg="mod">
          <ac:chgData name="Gordana Ivančić" userId="ca07025b-d04b-4d7c-8bd6-4f6a73c0042f" providerId="ADAL" clId="{D7841BC2-7342-4653-9508-79FAE3BFD7D0}" dt="2021-10-07T06:31:06.158" v="94" actId="26606"/>
          <ac:spMkLst>
            <pc:docMk/>
            <pc:sldMk cId="2340264744" sldId="262"/>
            <ac:spMk id="3" creationId="{00000000-0000-0000-0000-000000000000}"/>
          </ac:spMkLst>
        </pc:spChg>
        <pc:spChg chg="del">
          <ac:chgData name="Gordana Ivančić" userId="ca07025b-d04b-4d7c-8bd6-4f6a73c0042f" providerId="ADAL" clId="{D7841BC2-7342-4653-9508-79FAE3BFD7D0}" dt="2021-10-07T06:29:53.768" v="68" actId="478"/>
          <ac:spMkLst>
            <pc:docMk/>
            <pc:sldMk cId="2340264744" sldId="262"/>
            <ac:spMk id="4" creationId="{00000000-0000-0000-0000-000000000000}"/>
          </ac:spMkLst>
        </pc:spChg>
        <pc:spChg chg="add del">
          <ac:chgData name="Gordana Ivančić" userId="ca07025b-d04b-4d7c-8bd6-4f6a73c0042f" providerId="ADAL" clId="{D7841BC2-7342-4653-9508-79FAE3BFD7D0}" dt="2021-10-07T06:31:06.158" v="94" actId="26606"/>
          <ac:spMkLst>
            <pc:docMk/>
            <pc:sldMk cId="2340264744" sldId="262"/>
            <ac:spMk id="8" creationId="{45D37F4E-DDB4-456B-97E0-9937730A039F}"/>
          </ac:spMkLst>
        </pc:spChg>
        <pc:spChg chg="add del mod">
          <ac:chgData name="Gordana Ivančić" userId="ca07025b-d04b-4d7c-8bd6-4f6a73c0042f" providerId="ADAL" clId="{D7841BC2-7342-4653-9508-79FAE3BFD7D0}" dt="2021-10-07T06:31:05.198" v="92" actId="22"/>
          <ac:spMkLst>
            <pc:docMk/>
            <pc:sldMk cId="2340264744" sldId="262"/>
            <ac:spMk id="9" creationId="{76772065-8335-4910-B83C-44DB0592CB4D}"/>
          </ac:spMkLst>
        </pc:spChg>
        <pc:spChg chg="add del">
          <ac:chgData name="Gordana Ivančić" userId="ca07025b-d04b-4d7c-8bd6-4f6a73c0042f" providerId="ADAL" clId="{D7841BC2-7342-4653-9508-79FAE3BFD7D0}" dt="2021-10-07T06:31:06.158" v="94" actId="26606"/>
          <ac:spMkLst>
            <pc:docMk/>
            <pc:sldMk cId="2340264744" sldId="262"/>
            <ac:spMk id="10" creationId="{B2DD41CD-8F47-4F56-AD12-4E2FF7696987}"/>
          </ac:spMkLst>
        </pc:spChg>
        <pc:picChg chg="mod">
          <ac:chgData name="Gordana Ivančić" userId="ca07025b-d04b-4d7c-8bd6-4f6a73c0042f" providerId="ADAL" clId="{D7841BC2-7342-4653-9508-79FAE3BFD7D0}" dt="2021-10-07T06:31:06.158" v="94" actId="26606"/>
          <ac:picMkLst>
            <pc:docMk/>
            <pc:sldMk cId="2340264744" sldId="262"/>
            <ac:picMk id="2" creationId="{00000000-0000-0000-0000-000000000000}"/>
          </ac:picMkLst>
        </pc:picChg>
        <pc:picChg chg="add del">
          <ac:chgData name="Gordana Ivančić" userId="ca07025b-d04b-4d7c-8bd6-4f6a73c0042f" providerId="ADAL" clId="{D7841BC2-7342-4653-9508-79FAE3BFD7D0}" dt="2021-10-07T07:03:14.660" v="146" actId="478"/>
          <ac:picMkLst>
            <pc:docMk/>
            <pc:sldMk cId="2340264744" sldId="262"/>
            <ac:picMk id="5" creationId="{BE06DA23-D502-494D-B27A-25B118A7BB6B}"/>
          </ac:picMkLst>
        </pc:picChg>
      </pc:sldChg>
      <pc:sldChg chg="modSp mod modAnim">
        <pc:chgData name="Gordana Ivančić" userId="ca07025b-d04b-4d7c-8bd6-4f6a73c0042f" providerId="ADAL" clId="{D7841BC2-7342-4653-9508-79FAE3BFD7D0}" dt="2021-10-08T08:48:52.509" v="192" actId="20577"/>
        <pc:sldMkLst>
          <pc:docMk/>
          <pc:sldMk cId="155405431" sldId="263"/>
        </pc:sldMkLst>
        <pc:spChg chg="mod">
          <ac:chgData name="Gordana Ivančić" userId="ca07025b-d04b-4d7c-8bd6-4f6a73c0042f" providerId="ADAL" clId="{D7841BC2-7342-4653-9508-79FAE3BFD7D0}" dt="2021-10-08T08:48:52.509" v="192" actId="20577"/>
          <ac:spMkLst>
            <pc:docMk/>
            <pc:sldMk cId="155405431" sldId="263"/>
            <ac:spMk id="3" creationId="{00000000-0000-0000-0000-000000000000}"/>
          </ac:spMkLst>
        </pc:spChg>
      </pc:sldChg>
      <pc:sldChg chg="modSp mod">
        <pc:chgData name="Gordana Ivančić" userId="ca07025b-d04b-4d7c-8bd6-4f6a73c0042f" providerId="ADAL" clId="{D7841BC2-7342-4653-9508-79FAE3BFD7D0}" dt="2021-10-07T06:31:57.558" v="118" actId="14100"/>
        <pc:sldMkLst>
          <pc:docMk/>
          <pc:sldMk cId="2743922430" sldId="264"/>
        </pc:sldMkLst>
        <pc:spChg chg="mod">
          <ac:chgData name="Gordana Ivančić" userId="ca07025b-d04b-4d7c-8bd6-4f6a73c0042f" providerId="ADAL" clId="{D7841BC2-7342-4653-9508-79FAE3BFD7D0}" dt="2021-10-07T06:31:49.898" v="116" actId="20577"/>
          <ac:spMkLst>
            <pc:docMk/>
            <pc:sldMk cId="2743922430" sldId="264"/>
            <ac:spMk id="3" creationId="{00000000-0000-0000-0000-000000000000}"/>
          </ac:spMkLst>
        </pc:spChg>
        <pc:spChg chg="mod">
          <ac:chgData name="Gordana Ivančić" userId="ca07025b-d04b-4d7c-8bd6-4f6a73c0042f" providerId="ADAL" clId="{D7841BC2-7342-4653-9508-79FAE3BFD7D0}" dt="2021-10-07T06:31:57.558" v="118" actId="14100"/>
          <ac:spMkLst>
            <pc:docMk/>
            <pc:sldMk cId="2743922430" sldId="264"/>
            <ac:spMk id="4" creationId="{0A8C8EE7-F617-461C-A99E-254BD770669E}"/>
          </ac:spMkLst>
        </pc:spChg>
      </pc:sldChg>
      <pc:sldChg chg="modSp mod">
        <pc:chgData name="Gordana Ivančić" userId="ca07025b-d04b-4d7c-8bd6-4f6a73c0042f" providerId="ADAL" clId="{D7841BC2-7342-4653-9508-79FAE3BFD7D0}" dt="2021-10-07T06:59:20.386" v="131" actId="21"/>
        <pc:sldMkLst>
          <pc:docMk/>
          <pc:sldMk cId="949002119" sldId="265"/>
        </pc:sldMkLst>
        <pc:spChg chg="mod">
          <ac:chgData name="Gordana Ivančić" userId="ca07025b-d04b-4d7c-8bd6-4f6a73c0042f" providerId="ADAL" clId="{D7841BC2-7342-4653-9508-79FAE3BFD7D0}" dt="2021-10-07T06:59:20.386" v="131" actId="21"/>
          <ac:spMkLst>
            <pc:docMk/>
            <pc:sldMk cId="949002119" sldId="265"/>
            <ac:spMk id="3" creationId="{00000000-0000-0000-0000-000000000000}"/>
          </ac:spMkLst>
        </pc:spChg>
      </pc:sldChg>
      <pc:sldChg chg="addSp delSp modSp mod setBg modAnim">
        <pc:chgData name="Gordana Ivančić" userId="ca07025b-d04b-4d7c-8bd6-4f6a73c0042f" providerId="ADAL" clId="{D7841BC2-7342-4653-9508-79FAE3BFD7D0}" dt="2021-10-07T07:00:34.522" v="144" actId="207"/>
        <pc:sldMkLst>
          <pc:docMk/>
          <pc:sldMk cId="2345479312" sldId="275"/>
        </pc:sldMkLst>
        <pc:spChg chg="mod ord">
          <ac:chgData name="Gordana Ivančić" userId="ca07025b-d04b-4d7c-8bd6-4f6a73c0042f" providerId="ADAL" clId="{D7841BC2-7342-4653-9508-79FAE3BFD7D0}" dt="2021-10-07T07:00:34.522" v="144" actId="207"/>
          <ac:spMkLst>
            <pc:docMk/>
            <pc:sldMk cId="2345479312" sldId="275"/>
            <ac:spMk id="2" creationId="{00000000-0000-0000-0000-000000000000}"/>
          </ac:spMkLst>
        </pc:spChg>
        <pc:spChg chg="del mod ord">
          <ac:chgData name="Gordana Ivančić" userId="ca07025b-d04b-4d7c-8bd6-4f6a73c0042f" providerId="ADAL" clId="{D7841BC2-7342-4653-9508-79FAE3BFD7D0}" dt="2021-10-07T06:59:29.073" v="134" actId="478"/>
          <ac:spMkLst>
            <pc:docMk/>
            <pc:sldMk cId="2345479312" sldId="275"/>
            <ac:spMk id="3" creationId="{00000000-0000-0000-0000-000000000000}"/>
          </ac:spMkLst>
        </pc:spChg>
        <pc:spChg chg="add del">
          <ac:chgData name="Gordana Ivančić" userId="ca07025b-d04b-4d7c-8bd6-4f6a73c0042f" providerId="ADAL" clId="{D7841BC2-7342-4653-9508-79FAE3BFD7D0}" dt="2021-10-07T06:59:06.474" v="130" actId="26606"/>
          <ac:spMkLst>
            <pc:docMk/>
            <pc:sldMk cId="2345479312" sldId="275"/>
            <ac:spMk id="21" creationId="{F6E384F5-137A-40B1-97F0-694CC6ECD59C}"/>
          </ac:spMkLst>
        </pc:spChg>
        <pc:spChg chg="add del">
          <ac:chgData name="Gordana Ivančić" userId="ca07025b-d04b-4d7c-8bd6-4f6a73c0042f" providerId="ADAL" clId="{D7841BC2-7342-4653-9508-79FAE3BFD7D0}" dt="2021-10-07T06:59:06.474" v="130" actId="26606"/>
          <ac:spMkLst>
            <pc:docMk/>
            <pc:sldMk cId="2345479312" sldId="275"/>
            <ac:spMk id="23" creationId="{9DBC4630-03DA-474F-BBCB-BA3AE6B317A4}"/>
          </ac:spMkLst>
        </pc:spChg>
        <pc:spChg chg="add del">
          <ac:chgData name="Gordana Ivančić" userId="ca07025b-d04b-4d7c-8bd6-4f6a73c0042f" providerId="ADAL" clId="{D7841BC2-7342-4653-9508-79FAE3BFD7D0}" dt="2021-10-07T06:59:06.474" v="130" actId="26606"/>
          <ac:spMkLst>
            <pc:docMk/>
            <pc:sldMk cId="2345479312" sldId="275"/>
            <ac:spMk id="25" creationId="{78418A25-6EAC-4140-BFE6-284E1925B5EE}"/>
          </ac:spMkLst>
        </pc:spChg>
        <pc:spChg chg="add del">
          <ac:chgData name="Gordana Ivančić" userId="ca07025b-d04b-4d7c-8bd6-4f6a73c0042f" providerId="ADAL" clId="{D7841BC2-7342-4653-9508-79FAE3BFD7D0}" dt="2021-10-07T06:59:06.474" v="130" actId="26606"/>
          <ac:spMkLst>
            <pc:docMk/>
            <pc:sldMk cId="2345479312" sldId="275"/>
            <ac:spMk id="27" creationId="{6B9D64DB-4D5C-4A91-B45F-F301E3174F9F}"/>
          </ac:spMkLst>
        </pc:spChg>
        <pc:spChg chg="add del">
          <ac:chgData name="Gordana Ivančić" userId="ca07025b-d04b-4d7c-8bd6-4f6a73c0042f" providerId="ADAL" clId="{D7841BC2-7342-4653-9508-79FAE3BFD7D0}" dt="2021-10-07T06:59:06.474" v="130" actId="26606"/>
          <ac:spMkLst>
            <pc:docMk/>
            <pc:sldMk cId="2345479312" sldId="275"/>
            <ac:spMk id="29" creationId="{CB14CE1B-4BC5-4EF2-BE3D-05E4F580B3DB}"/>
          </ac:spMkLst>
        </pc:spChg>
        <pc:spChg chg="add">
          <ac:chgData name="Gordana Ivančić" userId="ca07025b-d04b-4d7c-8bd6-4f6a73c0042f" providerId="ADAL" clId="{D7841BC2-7342-4653-9508-79FAE3BFD7D0}" dt="2021-10-07T06:59:06.474" v="130" actId="26606"/>
          <ac:spMkLst>
            <pc:docMk/>
            <pc:sldMk cId="2345479312" sldId="275"/>
            <ac:spMk id="34" creationId="{AAD8F19F-4A55-467B-BED0-8837659A90A4}"/>
          </ac:spMkLst>
        </pc:spChg>
        <pc:picChg chg="add mod">
          <ac:chgData name="Gordana Ivančić" userId="ca07025b-d04b-4d7c-8bd6-4f6a73c0042f" providerId="ADAL" clId="{D7841BC2-7342-4653-9508-79FAE3BFD7D0}" dt="2021-10-07T06:59:06.474" v="130" actId="26606"/>
          <ac:picMkLst>
            <pc:docMk/>
            <pc:sldMk cId="2345479312" sldId="275"/>
            <ac:picMk id="5" creationId="{BD368D8F-E57C-446A-854E-FE2A590A8F0D}"/>
          </ac:picMkLst>
        </pc:picChg>
        <pc:picChg chg="add mod ord">
          <ac:chgData name="Gordana Ivančić" userId="ca07025b-d04b-4d7c-8bd6-4f6a73c0042f" providerId="ADAL" clId="{D7841BC2-7342-4653-9508-79FAE3BFD7D0}" dt="2021-10-07T06:59:06.474" v="130" actId="26606"/>
          <ac:picMkLst>
            <pc:docMk/>
            <pc:sldMk cId="2345479312" sldId="275"/>
            <ac:picMk id="7" creationId="{AB77C380-0A22-4B1C-9758-9FC86A8F2E29}"/>
          </ac:picMkLst>
        </pc:picChg>
        <pc:picChg chg="add mod ord">
          <ac:chgData name="Gordana Ivančić" userId="ca07025b-d04b-4d7c-8bd6-4f6a73c0042f" providerId="ADAL" clId="{D7841BC2-7342-4653-9508-79FAE3BFD7D0}" dt="2021-10-07T06:59:06.474" v="130" actId="26606"/>
          <ac:picMkLst>
            <pc:docMk/>
            <pc:sldMk cId="2345479312" sldId="275"/>
            <ac:picMk id="9" creationId="{5D86B389-E4F0-4FCE-8F31-1A001E74F0C3}"/>
          </ac:picMkLst>
        </pc:picChg>
        <pc:picChg chg="mod">
          <ac:chgData name="Gordana Ivančić" userId="ca07025b-d04b-4d7c-8bd6-4f6a73c0042f" providerId="ADAL" clId="{D7841BC2-7342-4653-9508-79FAE3BFD7D0}" dt="2021-10-07T06:59:06.474" v="130" actId="26606"/>
          <ac:picMkLst>
            <pc:docMk/>
            <pc:sldMk cId="2345479312" sldId="275"/>
            <ac:picMk id="10" creationId="{31869083-35EC-4EB6-9BB2-B313BFD3108F}"/>
          </ac:picMkLst>
        </pc:picChg>
        <pc:picChg chg="del mod">
          <ac:chgData name="Gordana Ivančić" userId="ca07025b-d04b-4d7c-8bd6-4f6a73c0042f" providerId="ADAL" clId="{D7841BC2-7342-4653-9508-79FAE3BFD7D0}" dt="2021-10-07T06:25:13.949" v="4" actId="478"/>
          <ac:picMkLst>
            <pc:docMk/>
            <pc:sldMk cId="2345479312" sldId="275"/>
            <ac:picMk id="12" creationId="{9C917FB0-52AA-4813-871D-AD6C3219E6DB}"/>
          </ac:picMkLst>
        </pc:picChg>
        <pc:picChg chg="mod ord">
          <ac:chgData name="Gordana Ivančić" userId="ca07025b-d04b-4d7c-8bd6-4f6a73c0042f" providerId="ADAL" clId="{D7841BC2-7342-4653-9508-79FAE3BFD7D0}" dt="2021-10-07T06:59:06.474" v="130" actId="26606"/>
          <ac:picMkLst>
            <pc:docMk/>
            <pc:sldMk cId="2345479312" sldId="275"/>
            <ac:picMk id="14" creationId="{5E50D6A0-8D31-4350-923F-B01FD03AF30B}"/>
          </ac:picMkLst>
        </pc:picChg>
        <pc:picChg chg="mod ord">
          <ac:chgData name="Gordana Ivančić" userId="ca07025b-d04b-4d7c-8bd6-4f6a73c0042f" providerId="ADAL" clId="{D7841BC2-7342-4653-9508-79FAE3BFD7D0}" dt="2021-10-07T06:59:06.474" v="130" actId="26606"/>
          <ac:picMkLst>
            <pc:docMk/>
            <pc:sldMk cId="2345479312" sldId="275"/>
            <ac:picMk id="16" creationId="{112A0C16-1F22-44AB-92CF-3EEF6C7E4A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89EAE-CE8A-47AB-B5F7-18663F0080B3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31984-E847-497D-BC01-5057D3BD9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741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r-HR" sz="1200" b="1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Uvodni </a:t>
            </a:r>
            <a:r>
              <a:rPr lang="hr-HR" sz="1200" b="1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slide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Ispričajte nešto o sebi i dosadašnjem radnom iskustvu. 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Jeste li već sudjelovali u projektima razmjene znanja i iskustva s drugim učiteljima? 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 smatrate da je suradnja među učiteljima važna?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71271-464F-4B7C-AC70-015B4623A142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248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6F34-AB63-4956-87F0-DB7BBEBE3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F77DD-7EC7-4CE4-B57C-DBF244443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A8DBA-05B9-4265-9E83-FF0AB0E5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453F2-5357-476D-8751-E2670415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BBEE8-D2D5-42D2-8525-5F9E2515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239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19839-E6A6-460F-BF34-08BAB3A9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2893B-DEF7-4CC3-876E-B9CD3772D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5F71E-CA47-4A9E-AB20-8BAC27B0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13849-BC96-4BA3-96A5-C3DCF2DB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FFAFE-7B58-4E2E-B7C1-C22CA937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974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53CE19-9595-4F13-86E8-EB1C55139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94D6E-ADE4-4278-A833-8E5AAF493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7726-B30C-4349-AEBB-259FB8D1D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3513-0C6F-40A9-BD95-C9581571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D464F-BC2E-4489-A310-48DA6B15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028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BF90-2EF2-4D29-A15C-D03523C8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02F0A-63E6-4F52-BA2A-BDC19EB5C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92B2A-72E2-421F-999B-C450D649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252FD-DBE2-4505-9FDE-674A121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AF4DA-83F1-4659-AE81-DD9FA25F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841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6D60-A039-4F8D-92CC-B104149C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C57D7-E509-40AB-88B9-85F468879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8E310-6345-4C3A-B004-BEF3C923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D5976-2CC2-4651-A440-7A86A618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EA554-FBF9-435F-A5D5-2C8D2A79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0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C5DE2-5F7F-4670-A4DC-89F81A05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26EEF-40F0-44CE-AFE1-404C7E78E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98A5B-BFFA-44BB-A5A8-60FE20140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B1B72-59BA-44EA-9789-AAFF0B65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FA5E2-339D-4060-B4BF-F55501F7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8E4FC-3D9D-4409-8EAD-DFFBDC9F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637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C60B-4F95-493A-AF36-4D3A5237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FE9E2-0152-434A-8501-1F695AD7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164A8-51B9-431F-B847-792C2C391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9346B-8553-46DB-9C0A-ADE051B56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ADE573-8D40-44E1-961C-17E80BBBA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DC732-22BA-4F12-8A58-13913963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A9085-FA39-4BA9-A128-22A781D8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7A6993-DF3A-45D6-91F5-1B2C921C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496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3DA7-E2BD-4688-B7CE-D0D2D619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2AE32-1F99-44F6-AEC6-94ABF39C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4D612-9CC2-4146-BE72-EE74B5309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745C9-4FC1-4623-8708-DD3073F5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259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80974-9C5D-40D2-9466-A354598D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FBFD5-C86A-4A97-806D-2F88A7AF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F4327-4EFD-444F-83DD-142A1DB0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904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B767-026A-4078-BABE-0122CFF4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1E44A-E9BF-4F8B-BEBC-18D5A099E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EC0FA-81CA-46B7-B62D-B6062CC5A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BC60B-F520-4061-9151-963F6D78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8BBC1-5CBF-46A2-914B-96414DDD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0EEF6-C793-4682-9B3A-0E1F8389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096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04B28-BD2B-4A4E-BA89-463CC223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A911F-2738-487C-9201-B7DD72F49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F1092-8174-4A35-9F88-C81A7744C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F8693-9F98-47E6-B49E-684A0784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53687-ABB5-4219-9059-6CFE669D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AFDCB-03F0-435F-A05F-2F0D7493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032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B97FA7-D637-4FD2-A45B-917F1D41E0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88403" y="2888402"/>
            <a:ext cx="6857999" cy="10811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DA921-BF1D-4072-8B1A-723D7503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054" y="365125"/>
            <a:ext cx="100437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282D-3B01-428F-A5F7-CA634ABA3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0052" y="1825625"/>
            <a:ext cx="100437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68E5-D570-42A0-86D8-ED3FEC649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C99EC-AC00-42DA-8771-9826FBDDB4F9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A02C2-B8D9-4D7B-9D73-564C6D5FC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690D6-42CF-474D-B0F9-F3B780EB5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3518C-2F91-427B-9EA0-DD9B79543D1A}" type="slidenum">
              <a:rPr lang="hr-HR" smtClean="0"/>
              <a:t>‹#›</a:t>
            </a:fld>
            <a:endParaRPr lang="hr-H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139C2-FBCA-45FB-962D-4C18254A58F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31373" y="5731916"/>
            <a:ext cx="877900" cy="445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8A32BC-ACFA-4F2D-9A3C-3C3A252BD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8274" y="6356350"/>
            <a:ext cx="1150999" cy="2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8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891D6-45D1-49F5-8FA2-A651FDF30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02" y="526412"/>
            <a:ext cx="10421550" cy="62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29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59636" y="417674"/>
            <a:ext cx="11127377" cy="5741534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Vremenske se prilike mijenjaju tijekom godišnjih doba.</a:t>
            </a:r>
          </a:p>
          <a:p>
            <a:pPr marL="0" indent="0">
              <a:buNone/>
            </a:pPr>
            <a:r>
              <a:rPr lang="hr-HR" dirty="0">
                <a:solidFill>
                  <a:srgbClr val="00B050"/>
                </a:solidFill>
              </a:rPr>
              <a:t>Godišnja doba: proljeće, ljeto, jesen, zima.</a:t>
            </a:r>
          </a:p>
          <a:p>
            <a:pPr marL="0" indent="0">
              <a:buNone/>
            </a:pPr>
            <a:endParaRPr lang="hr-HR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r-HR" dirty="0"/>
              <a:t>Neke vremenske pojave povezane su s određenim godišnjim dobima:</a:t>
            </a:r>
          </a:p>
          <a:p>
            <a:pPr marL="0" indent="0">
              <a:buNone/>
            </a:pPr>
            <a:r>
              <a:rPr lang="hr-HR" dirty="0"/>
              <a:t>visoka temperatura – ljeto</a:t>
            </a:r>
          </a:p>
          <a:p>
            <a:pPr marL="0" indent="0">
              <a:buNone/>
            </a:pPr>
            <a:r>
              <a:rPr lang="hr-HR" dirty="0"/>
              <a:t>magla - jesen</a:t>
            </a:r>
          </a:p>
          <a:p>
            <a:pPr marL="0" indent="0">
              <a:buNone/>
            </a:pPr>
            <a:r>
              <a:rPr lang="hr-HR" dirty="0"/>
              <a:t>snijeg – zima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solidFill>
                  <a:srgbClr val="00B050"/>
                </a:solidFill>
              </a:rPr>
              <a:t>Uobičajena vremenska obilježja godišnjih doba nazivamo </a:t>
            </a:r>
          </a:p>
          <a:p>
            <a:pPr marL="0" indent="0">
              <a:buNone/>
            </a:pPr>
            <a:r>
              <a:rPr lang="hr-HR" b="1" dirty="0">
                <a:solidFill>
                  <a:srgbClr val="FF0000"/>
                </a:solidFill>
              </a:rPr>
              <a:t>podneblje ili klima</a:t>
            </a:r>
            <a:r>
              <a:rPr lang="hr-HR" dirty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r>
              <a:rPr lang="hr-HR" dirty="0"/>
              <a:t>Klima utječe na živi svijet nekog prostora.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54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965664" y="584358"/>
            <a:ext cx="10515600" cy="568928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Domaća zadaća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Udžbenik, str. 34., 35., 36.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C8EE7-F617-461C-A99E-254BD770669E}"/>
              </a:ext>
            </a:extLst>
          </p:cNvPr>
          <p:cNvSpPr txBox="1"/>
          <p:nvPr/>
        </p:nvSpPr>
        <p:spPr>
          <a:xfrm>
            <a:off x="1653505" y="5950475"/>
            <a:ext cx="7472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Osmislile: Josipa Masnić i Kristina Knežević, OŠ Bartula Kašića, Zadar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74392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76400" y="744862"/>
            <a:ext cx="10515600" cy="5767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/>
              <a:t>Pogledaj kroz prozor učionice.</a:t>
            </a:r>
          </a:p>
          <a:p>
            <a:pPr marL="0" indent="0">
              <a:buNone/>
            </a:pPr>
            <a:r>
              <a:rPr lang="hr-HR" sz="3200" dirty="0"/>
              <a:t>Kakvo je vrijeme danas?</a:t>
            </a:r>
          </a:p>
          <a:p>
            <a:pPr marL="0" indent="0">
              <a:buNone/>
            </a:pPr>
            <a:r>
              <a:rPr lang="hr-HR" sz="3200" dirty="0"/>
              <a:t>Što vidiš na nebu?</a:t>
            </a:r>
          </a:p>
          <a:p>
            <a:pPr marL="0" indent="0">
              <a:buNone/>
            </a:pPr>
            <a:r>
              <a:rPr lang="hr-HR" sz="3200" dirty="0"/>
              <a:t>Ima li vjetra?</a:t>
            </a:r>
          </a:p>
          <a:p>
            <a:pPr marL="0" indent="0">
              <a:buNone/>
            </a:pPr>
            <a:r>
              <a:rPr lang="hr-HR" sz="3200" dirty="0"/>
              <a:t>Je li ti hladno ili toplo?</a:t>
            </a:r>
          </a:p>
          <a:p>
            <a:pPr marL="0" indent="0">
              <a:buNone/>
            </a:pPr>
            <a:r>
              <a:rPr lang="hr-HR" sz="3200" dirty="0"/>
              <a:t>Kada ti je važno znati kakvi se vremenski uvjeti očekuju?</a:t>
            </a:r>
          </a:p>
        </p:txBody>
      </p:sp>
    </p:spTree>
    <p:extLst>
      <p:ext uri="{BB962C8B-B14F-4D97-AF65-F5344CB8AC3E}">
        <p14:creationId xmlns:p14="http://schemas.microsoft.com/office/powerpoint/2010/main" val="9490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utdoor, water, beach, surfing&#10;&#10;Description automatically generated">
            <a:extLst>
              <a:ext uri="{FF2B5EF4-FFF2-40B4-BE49-F238E27FC236}">
                <a16:creationId xmlns:a16="http://schemas.microsoft.com/office/drawing/2014/main" id="{5E50D6A0-8D31-4350-923F-B01FD03AF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1" r="-3" b="-3"/>
          <a:stretch/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5D86B389-E4F0-4FCE-8F31-1A001E74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r="4081" b="-2"/>
          <a:stretch/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Picture 6" descr="A frozen lake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B77C380-0A22-4B1C-9758-9FC86A8F2E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5" r="-3" b="5050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31869083-35EC-4EB6-9BB2-B313BFD310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r="1165" b="-3"/>
          <a:stretch/>
        </p:blipFill>
        <p:spPr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5" name="Picture 4" descr="A picture containing snow, tree, outdoor, forest&#10;&#10;Description automatically generated">
            <a:extLst>
              <a:ext uri="{FF2B5EF4-FFF2-40B4-BE49-F238E27FC236}">
                <a16:creationId xmlns:a16="http://schemas.microsoft.com/office/drawing/2014/main" id="{BD368D8F-E57C-446A-854E-FE2A590A8F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r="18231" b="3"/>
          <a:stretch/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4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87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65477" y="4851373"/>
            <a:ext cx="5977631" cy="2163872"/>
          </a:xfrm>
        </p:spPr>
        <p:txBody>
          <a:bodyPr anchor="t">
            <a:normAutofit fontScale="90000"/>
          </a:bodyPr>
          <a:lstStyle/>
          <a:p>
            <a:pPr algn="r"/>
            <a:r>
              <a:rPr lang="hr-HR" sz="6000" dirty="0">
                <a:solidFill>
                  <a:srgbClr val="FFFF00"/>
                </a:solidFill>
              </a:rPr>
              <a:t>Promotri fotografije i objasni što prikazuju.</a:t>
            </a:r>
            <a:br>
              <a:rPr lang="hr-HR" sz="6000" dirty="0"/>
            </a:br>
            <a:endParaRPr lang="hr-HR" dirty="0">
              <a:solidFill>
                <a:srgbClr val="FFFFFF"/>
              </a:solidFill>
            </a:endParaRPr>
          </a:p>
        </p:txBody>
      </p:sp>
      <p:pic>
        <p:nvPicPr>
          <p:cNvPr id="16" name="Picture 15" descr="A picture containing outdoor&#10;&#10;Description automatically generated">
            <a:extLst>
              <a:ext uri="{FF2B5EF4-FFF2-40B4-BE49-F238E27FC236}">
                <a16:creationId xmlns:a16="http://schemas.microsoft.com/office/drawing/2014/main" id="{112A0C16-1F22-44AB-92CF-3EEF6C7E4A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2" b="-2"/>
          <a:stretch/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54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Vremenske pojave</a:t>
            </a:r>
          </a:p>
        </p:txBody>
      </p:sp>
    </p:spTree>
    <p:extLst>
      <p:ext uri="{BB962C8B-B14F-4D97-AF65-F5344CB8AC3E}">
        <p14:creationId xmlns:p14="http://schemas.microsoft.com/office/powerpoint/2010/main" val="123705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Vremenske pojave su:  			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hr-HR" sz="3200" dirty="0"/>
              <a:t>OBORINE ILI PADALINE</a:t>
            </a:r>
          </a:p>
          <a:p>
            <a:pPr marL="514350" indent="-514350">
              <a:buAutoNum type="alphaLcParenR"/>
            </a:pPr>
            <a:r>
              <a:rPr lang="hr-HR" sz="3200" dirty="0"/>
              <a:t>NAOBLAKA</a:t>
            </a:r>
          </a:p>
          <a:p>
            <a:pPr marL="514350" indent="-514350">
              <a:buAutoNum type="alphaLcParenR"/>
            </a:pPr>
            <a:r>
              <a:rPr lang="hr-HR" sz="3200" dirty="0"/>
              <a:t>TEMPERATURA ZRAKA</a:t>
            </a:r>
          </a:p>
          <a:p>
            <a:pPr marL="514350" indent="-514350">
              <a:buAutoNum type="alphaLcParenR"/>
            </a:pPr>
            <a:r>
              <a:rPr lang="hr-HR" sz="3200" dirty="0"/>
              <a:t>VJETAR</a:t>
            </a:r>
          </a:p>
        </p:txBody>
      </p:sp>
    </p:spTree>
    <p:extLst>
      <p:ext uri="{BB962C8B-B14F-4D97-AF65-F5344CB8AC3E}">
        <p14:creationId xmlns:p14="http://schemas.microsoft.com/office/powerpoint/2010/main" val="5028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06286" y="419195"/>
            <a:ext cx="10515600" cy="58199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/>
              <a:t>a) </a:t>
            </a:r>
            <a:r>
              <a:rPr lang="hr-HR" dirty="0">
                <a:solidFill>
                  <a:srgbClr val="FF0000"/>
                </a:solidFill>
              </a:rPr>
              <a:t>OBORINE (padaline)</a:t>
            </a:r>
            <a:r>
              <a:rPr lang="hr-HR" dirty="0"/>
              <a:t> – svi oblici vode koji iz oblaka padaju na tlo ili se nakupljaju pri tlu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OBORINE SU:</a:t>
            </a:r>
          </a:p>
          <a:p>
            <a:pPr>
              <a:buFontTx/>
              <a:buChar char="-"/>
            </a:pPr>
            <a:r>
              <a:rPr lang="hr-HR" dirty="0"/>
              <a:t>kiša</a:t>
            </a:r>
          </a:p>
          <a:p>
            <a:pPr>
              <a:buFontTx/>
              <a:buChar char="-"/>
            </a:pPr>
            <a:r>
              <a:rPr lang="hr-HR" dirty="0"/>
              <a:t>snijeg</a:t>
            </a:r>
          </a:p>
          <a:p>
            <a:pPr>
              <a:buFontTx/>
              <a:buChar char="-"/>
            </a:pPr>
            <a:r>
              <a:rPr lang="hr-HR" dirty="0"/>
              <a:t>tuča</a:t>
            </a:r>
          </a:p>
          <a:p>
            <a:pPr>
              <a:buFontTx/>
              <a:buChar char="-"/>
            </a:pPr>
            <a:r>
              <a:rPr lang="hr-HR" dirty="0"/>
              <a:t>ledena kiša</a:t>
            </a:r>
          </a:p>
          <a:p>
            <a:pPr>
              <a:buFontTx/>
              <a:buChar char="-"/>
            </a:pPr>
            <a:r>
              <a:rPr lang="hr-HR" dirty="0"/>
              <a:t>susnježica </a:t>
            </a:r>
          </a:p>
          <a:p>
            <a:pPr>
              <a:buFontTx/>
              <a:buChar char="-"/>
            </a:pPr>
            <a:r>
              <a:rPr lang="hr-HR" dirty="0"/>
              <a:t>magla</a:t>
            </a:r>
          </a:p>
          <a:p>
            <a:pPr>
              <a:buFontTx/>
              <a:buChar char="-"/>
            </a:pPr>
            <a:r>
              <a:rPr lang="hr-HR" dirty="0"/>
              <a:t>rosa</a:t>
            </a:r>
          </a:p>
          <a:p>
            <a:pPr>
              <a:buFontTx/>
              <a:buChar char="-"/>
            </a:pPr>
            <a:r>
              <a:rPr lang="hr-HR" dirty="0"/>
              <a:t>mraz </a:t>
            </a:r>
          </a:p>
          <a:p>
            <a:pPr>
              <a:buFontTx/>
              <a:buChar char="-"/>
            </a:pPr>
            <a:r>
              <a:rPr lang="hr-HR" dirty="0"/>
              <a:t>inje</a:t>
            </a:r>
          </a:p>
          <a:p>
            <a:pPr>
              <a:buFontTx/>
              <a:buChar char="-"/>
            </a:pPr>
            <a:r>
              <a:rPr lang="hr-HR" dirty="0"/>
              <a:t>poledica</a:t>
            </a:r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52" y="888274"/>
            <a:ext cx="5779362" cy="52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68009" y="369311"/>
            <a:ext cx="10515600" cy="6574971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b) </a:t>
            </a:r>
            <a:r>
              <a:rPr lang="hr-HR" dirty="0">
                <a:solidFill>
                  <a:srgbClr val="FF0000"/>
                </a:solidFill>
              </a:rPr>
              <a:t>NAOBLAKA</a:t>
            </a:r>
            <a:r>
              <a:rPr lang="hr-HR" dirty="0"/>
              <a:t> je količina oblaka na nebu.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234" y="2899953"/>
            <a:ext cx="3922258" cy="30167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9" y="2899954"/>
            <a:ext cx="3927565" cy="300445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492" y="2899953"/>
            <a:ext cx="4202839" cy="3013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D82DC-25E5-4364-AD7D-EED6F4B5BC24}"/>
              </a:ext>
            </a:extLst>
          </p:cNvPr>
          <p:cNvSpPr txBox="1"/>
          <p:nvPr/>
        </p:nvSpPr>
        <p:spPr>
          <a:xfrm>
            <a:off x="1686188" y="2345956"/>
            <a:ext cx="1006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oblačno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70EF0-094F-4F67-AA89-1217A2AEBD68}"/>
              </a:ext>
            </a:extLst>
          </p:cNvPr>
          <p:cNvSpPr txBox="1"/>
          <p:nvPr/>
        </p:nvSpPr>
        <p:spPr>
          <a:xfrm>
            <a:off x="4985573" y="2342995"/>
            <a:ext cx="1608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poluoblačno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545EF-A079-436C-821F-1DD482EB58E2}"/>
              </a:ext>
            </a:extLst>
          </p:cNvPr>
          <p:cNvSpPr txBox="1"/>
          <p:nvPr/>
        </p:nvSpPr>
        <p:spPr>
          <a:xfrm>
            <a:off x="9383205" y="2342995"/>
            <a:ext cx="759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vedro</a:t>
            </a:r>
          </a:p>
        </p:txBody>
      </p:sp>
    </p:spTree>
    <p:extLst>
      <p:ext uri="{BB962C8B-B14F-4D97-AF65-F5344CB8AC3E}">
        <p14:creationId xmlns:p14="http://schemas.microsoft.com/office/powerpoint/2010/main" val="38421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19225" y="352697"/>
            <a:ext cx="10515600" cy="650530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c) </a:t>
            </a:r>
            <a:r>
              <a:rPr lang="hr-HR" dirty="0">
                <a:solidFill>
                  <a:srgbClr val="FF0000"/>
                </a:solidFill>
              </a:rPr>
              <a:t>TEMPERATURA ZRAKA</a:t>
            </a:r>
            <a:r>
              <a:rPr lang="hr-HR" dirty="0"/>
              <a:t> – mjeri se termometrom, a izražava se stupnjevima Celzijevim (</a:t>
            </a: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℃)</a:t>
            </a:r>
          </a:p>
          <a:p>
            <a:pPr marL="0" indent="0">
              <a:buNone/>
            </a:pPr>
            <a:endParaRPr lang="hr-H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Ujesen i zimi temperature su niže,</a:t>
            </a:r>
          </a:p>
          <a:p>
            <a:pPr marL="0" indent="0">
              <a:buNone/>
            </a:pP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u proljeće i ljeto više.</a:t>
            </a:r>
          </a:p>
          <a:p>
            <a:pPr marL="0" indent="0">
              <a:buNone/>
            </a:pPr>
            <a:endParaRPr lang="hr-H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Kada su temperature ugodnije: ljeti ili u</a:t>
            </a:r>
          </a:p>
          <a:p>
            <a:pPr marL="0" indent="0">
              <a:buNone/>
            </a:pPr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proljeće, zimi ili ujesen?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9483" r="29787"/>
          <a:stretch/>
        </p:blipFill>
        <p:spPr>
          <a:xfrm>
            <a:off x="8867774" y="1690356"/>
            <a:ext cx="1590675" cy="443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25880" y="381000"/>
            <a:ext cx="10866120" cy="6365966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d) </a:t>
            </a:r>
            <a:r>
              <a:rPr lang="hr-HR" dirty="0">
                <a:solidFill>
                  <a:srgbClr val="FF0000"/>
                </a:solidFill>
              </a:rPr>
              <a:t>VJETAR</a:t>
            </a:r>
            <a:r>
              <a:rPr lang="hr-HR" dirty="0"/>
              <a:t> je strujanje zraka.</a:t>
            </a:r>
          </a:p>
          <a:p>
            <a:pPr marL="0" indent="0">
              <a:buNone/>
            </a:pPr>
            <a:r>
              <a:rPr lang="hr-HR" dirty="0"/>
              <a:t>Vjetru možemo odrediti brzinu (km/h – kilometar na sat) i smjer (stranu svijeta) odakle puše.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Promotri ružu vjetrova.</a:t>
            </a:r>
          </a:p>
          <a:p>
            <a:pPr marL="0" indent="0">
              <a:buNone/>
            </a:pPr>
            <a:r>
              <a:rPr lang="hr-HR" dirty="0"/>
              <a:t>Možeš li zaključiti iz</a:t>
            </a:r>
          </a:p>
          <a:p>
            <a:pPr marL="0" indent="0">
              <a:buNone/>
            </a:pPr>
            <a:r>
              <a:rPr lang="hr-HR" dirty="0"/>
              <a:t>kojeg smjera puše koji</a:t>
            </a:r>
          </a:p>
          <a:p>
            <a:pPr marL="0" indent="0">
              <a:buNone/>
            </a:pPr>
            <a:r>
              <a:rPr lang="hr-HR" dirty="0"/>
              <a:t>vjetar?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545" y="2257425"/>
            <a:ext cx="5803916" cy="38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313</Words>
  <Application>Microsoft Office PowerPoint</Application>
  <PresentationFormat>Widescreen</PresentationFormat>
  <Paragraphs>63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Tahoma</vt:lpstr>
      <vt:lpstr>Office Theme</vt:lpstr>
      <vt:lpstr>PowerPoint Presentation</vt:lpstr>
      <vt:lpstr>PowerPoint Presentation</vt:lpstr>
      <vt:lpstr>Promotri fotografije i objasni što prikazuju. </vt:lpstr>
      <vt:lpstr>Vremenske pojave</vt:lpstr>
      <vt:lpstr>Vremenske pojave su: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Rutva Primorac</dc:creator>
  <cp:lastModifiedBy>Gordana Ivančić</cp:lastModifiedBy>
  <cp:revision>45</cp:revision>
  <dcterms:created xsi:type="dcterms:W3CDTF">2021-01-07T17:35:15Z</dcterms:created>
  <dcterms:modified xsi:type="dcterms:W3CDTF">2021-10-08T08:48:59Z</dcterms:modified>
</cp:coreProperties>
</file>