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8C55A-0026-4ED4-AB6F-60B312DA93FC}" v="31" dt="2022-05-27T09:43:32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Jelić-Kolar" userId="36c16193-631e-407a-91b0-ef052bd855b3" providerId="ADAL" clId="{5338C55A-0026-4ED4-AB6F-60B312DA93FC}"/>
    <pc:docChg chg="modSld">
      <pc:chgData name="Maja Jelić-Kolar" userId="36c16193-631e-407a-91b0-ef052bd855b3" providerId="ADAL" clId="{5338C55A-0026-4ED4-AB6F-60B312DA93FC}" dt="2022-05-27T09:43:32.711" v="30" actId="20577"/>
      <pc:docMkLst>
        <pc:docMk/>
      </pc:docMkLst>
      <pc:sldChg chg="modSp">
        <pc:chgData name="Maja Jelić-Kolar" userId="36c16193-631e-407a-91b0-ef052bd855b3" providerId="ADAL" clId="{5338C55A-0026-4ED4-AB6F-60B312DA93FC}" dt="2022-05-27T09:43:06.509" v="1" actId="20577"/>
        <pc:sldMkLst>
          <pc:docMk/>
          <pc:sldMk cId="2751649171" sldId="258"/>
        </pc:sldMkLst>
        <pc:spChg chg="mod">
          <ac:chgData name="Maja Jelić-Kolar" userId="36c16193-631e-407a-91b0-ef052bd855b3" providerId="ADAL" clId="{5338C55A-0026-4ED4-AB6F-60B312DA93FC}" dt="2022-05-27T09:43:06.509" v="1" actId="20577"/>
          <ac:spMkLst>
            <pc:docMk/>
            <pc:sldMk cId="2751649171" sldId="258"/>
            <ac:spMk id="3" creationId="{00000000-0000-0000-0000-000000000000}"/>
          </ac:spMkLst>
        </pc:spChg>
      </pc:sldChg>
      <pc:sldChg chg="modSp">
        <pc:chgData name="Maja Jelić-Kolar" userId="36c16193-631e-407a-91b0-ef052bd855b3" providerId="ADAL" clId="{5338C55A-0026-4ED4-AB6F-60B312DA93FC}" dt="2022-05-27T09:43:32.711" v="30" actId="20577"/>
        <pc:sldMkLst>
          <pc:docMk/>
          <pc:sldMk cId="2340142545" sldId="260"/>
        </pc:sldMkLst>
        <pc:spChg chg="mod">
          <ac:chgData name="Maja Jelić-Kolar" userId="36c16193-631e-407a-91b0-ef052bd855b3" providerId="ADAL" clId="{5338C55A-0026-4ED4-AB6F-60B312DA93FC}" dt="2022-05-27T09:43:32.711" v="30" actId="20577"/>
          <ac:spMkLst>
            <pc:docMk/>
            <pc:sldMk cId="2340142545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7B59A-3991-4393-AF5D-A44ACE70A679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A463-2084-4412-B779-87006D8E1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84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55B2CB4-9107-393E-2064-6F30165B9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00E5222-C6D2-0E23-1F93-8F01F79F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CC8CE4C-7450-B2C5-5E9F-C834A24D9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B66DBB-DCD8-4456-A2E4-018D772FAFD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6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19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34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96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91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3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2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11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87C8-CD0B-4319-8CA0-CF34D09FC64C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8358-D42F-4A61-8119-150307C0E2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2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6E21C6D5-DF97-D0DE-EFBD-7AC334AF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5388"/>
          <a:stretch>
            <a:fillRect/>
          </a:stretch>
        </p:blipFill>
        <p:spPr bwMode="auto">
          <a:xfrm>
            <a:off x="1115616" y="404664"/>
            <a:ext cx="733081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9523A61B-4B17-CF00-E838-05080850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316056E-CC83-5090-EFAE-57366D74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568250"/>
            <a:ext cx="8229600" cy="57214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 </a:t>
            </a:r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godine </a:t>
            </a:r>
            <a:r>
              <a:rPr lang="hr-HR" sz="2800" dirty="0"/>
              <a:t>t</a:t>
            </a:r>
            <a:r>
              <a:rPr lang="vi-VN" sz="2800" dirty="0"/>
              <a:t>vrđava sv. Nikole upisana je na Popis svjetske baštine UNESCO-a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vrđava sv. Nikole podignuta je sredinom 15. st. da bi štitila s mora grad Šibenik i njegovu luku, dakle i ušće rijeke Krke sve do Skradina.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vrđava sv. Nikole stoljećima je branila Šibenik, koji nikada nije bio napadnut s mora: na njegovu prostoru nisu zabilježene značajnije pomorske bitke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813026-2FB6-4AAF-97B9-478BED25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0DDEB-22C5-0846-18C8-0DA5630D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/>
              <a:t>katedrala svetoga Jakova u Šibeniku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1287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DE1B62-06D1-3FC3-69BD-A367D8CE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EAD0A-FB4C-EFDD-9F53-ACD8CCC1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404664"/>
            <a:ext cx="8229600" cy="5505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Katedrala sv. Jakova građena je od 1431. do 1536. godine (105 godina).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Izgrađena je  isključivo od kamena. Izgradio ju je </a:t>
            </a:r>
            <a:r>
              <a:rPr lang="hr-HR" sz="2800" dirty="0">
                <a:solidFill>
                  <a:srgbClr val="FF0000"/>
                </a:solidFill>
              </a:rPr>
              <a:t>Juraj Dalmatinac.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Jedan od ukrasnih motiva jesu </a:t>
            </a:r>
            <a:r>
              <a:rPr lang="hr-HR" sz="2800" dirty="0">
                <a:solidFill>
                  <a:srgbClr val="FF0000"/>
                </a:solidFill>
              </a:rPr>
              <a:t>rozete (ukrasni motiv kružna oblika nalik na ružin cvijet)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AA59F40-4D78-5E15-8E3C-F204DA47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863E1-C41C-891F-DD49-DAF21724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8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Dioklecijanova palača u Splitu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9803"/>
            <a:ext cx="5544616" cy="37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969964C-A1F3-4072-03AE-A11C7F95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35A9E-6AF8-C92C-AFCA-375274F8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7276C-CB34-F2FE-5E84-AF92A60A5052}"/>
              </a:ext>
            </a:extLst>
          </p:cNvPr>
          <p:cNvSpPr txBox="1"/>
          <p:nvPr/>
        </p:nvSpPr>
        <p:spPr>
          <a:xfrm>
            <a:off x="971600" y="5780782"/>
            <a:ext cx="71949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3200" dirty="0"/>
              <a:t>Dioklecijanova palača – izgrađena je za vrijeme rimskog cara Dioklecijana.</a:t>
            </a:r>
          </a:p>
        </p:txBody>
      </p:sp>
    </p:spTree>
    <p:extLst>
      <p:ext uri="{BB962C8B-B14F-4D97-AF65-F5344CB8AC3E}">
        <p14:creationId xmlns:p14="http://schemas.microsoft.com/office/powerpoint/2010/main" val="315043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/>
              <a:t>Starogradsko polje i povijesna jezgra Staroga Grada otoka Hvara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92276"/>
            <a:ext cx="71287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83107" y="5500472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/>
              <a:t>Starogradsko polje i povijesna jezgra Staroga Grada </a:t>
            </a:r>
          </a:p>
          <a:p>
            <a:r>
              <a:rPr lang="hr-HR" sz="2400" dirty="0"/>
              <a:t>upisani su 2008. godine na UNESCO-</a:t>
            </a:r>
            <a:r>
              <a:rPr lang="hr-HR" sz="2400" dirty="0" err="1"/>
              <a:t>vu</a:t>
            </a:r>
            <a:r>
              <a:rPr lang="hr-HR" sz="2400" dirty="0"/>
              <a:t> Listu svjetske baštine.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559485-85AF-F545-A475-8A7DFE45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4DBD9FE-EBB6-D09D-72E1-0BC8FFE8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6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512" y="62068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Povijesna jezgra grada Trogira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4" y="2458047"/>
            <a:ext cx="69127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740B31D-415C-17DD-1CF0-FA58BAEA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100D0-96DA-524C-EA59-48FFEF98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7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57214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Grad Trogir leži na otočiću između kopna i otoka Čiova.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Specifičnost grada je u kiparskom umijeću na kamenu.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Zbog te ljepote i vrijednosti UNESCO je uvrstio staru gradsku jezgru Trogira u popis svjetke baštine.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Šetnja ulicama Trogira je poput putovanja u prošlost, u vrijeme Grka, Rimljana te Mlečana. 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91596A-6C73-270F-1DAD-957D4B56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53104-A515-1333-D6AF-A924ED43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2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dirty="0"/>
              <a:t>Nadgrobni spomenici – stećci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6708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Stećak</a:t>
            </a:r>
            <a:r>
              <a:rPr lang="hr-HR" dirty="0"/>
              <a:t> – kameni nadgrobni spomenik kršćana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13" y="2849588"/>
            <a:ext cx="24567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BAE4EC-8183-1154-3E89-F7CB8C7D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C4BF29-FEE0-5768-A34A-971B3769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1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1827" y="404664"/>
            <a:ext cx="8229600" cy="557748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hr-HR" dirty="0"/>
              <a:t>       		DOMAĆA ZADAĆA</a:t>
            </a:r>
          </a:p>
          <a:p>
            <a:pPr marL="0" indent="0">
              <a:buNone/>
            </a:pPr>
            <a:r>
              <a:rPr lang="hr-HR" dirty="0"/>
              <a:t>Udžbenik, str. 38. i 39.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AE62A-E463-33B6-3C83-AD1EAB9AB544}"/>
              </a:ext>
            </a:extLst>
          </p:cNvPr>
          <p:cNvSpPr txBox="1"/>
          <p:nvPr/>
        </p:nvSpPr>
        <p:spPr>
          <a:xfrm>
            <a:off x="1043608" y="6284662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r-HR" altLang="sr-Latn-RS" dirty="0"/>
              <a:t>Osmislile: Josipa Masnić i Kristina Knežević, OŠ Bartula Kašića, Zadar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7E7A74-11FD-A9F2-FE54-AAA40A60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7830FA2-A2AE-45BC-D3CF-32408280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276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14976" y="2060848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Hrvatska baština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30938-79C6-B15B-4EEC-B8322F4A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034CE4-670E-DEB5-1C7D-C42FD788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55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5883" y="568250"/>
            <a:ext cx="8229600" cy="57214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hr-HR" dirty="0"/>
              <a:t>U svijetu postoje brojne kulturne znamenitosti.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Neke od tih kulturnih znamenitosti potrebno je zaštititi i očuvati od uništavanja i propadanja.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Ljudi koji se bave očuvanjem tih znamenitosti osnovali su organizaciju pod nazivom </a:t>
            </a:r>
            <a:r>
              <a:rPr lang="hr-HR" dirty="0">
                <a:solidFill>
                  <a:srgbClr val="FF0000"/>
                </a:solidFill>
              </a:rPr>
              <a:t>UNESCO</a:t>
            </a:r>
            <a:r>
              <a:rPr lang="hr-HR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8CBD21-FC71-5CA3-D3C3-1FFF64AF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B04C4-E7E7-90A8-738C-034F4700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5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572149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800" dirty="0"/>
              <a:t>Republika Hrvatska država je bogate povijesne i kulturne baštine. </a:t>
            </a:r>
          </a:p>
          <a:p>
            <a:pPr marL="0" indent="0">
              <a:buNone/>
            </a:pPr>
            <a:r>
              <a:rPr lang="hr-HR" sz="2800" dirty="0"/>
              <a:t>Na UNESCO-ovom Popisu svjetske prirodne i kulturne baštine nalaze se </a:t>
            </a:r>
            <a:r>
              <a:rPr lang="hr-HR" sz="2800" dirty="0">
                <a:solidFill>
                  <a:srgbClr val="FF0000"/>
                </a:solidFill>
              </a:rPr>
              <a:t>hrvatski kulturno-povijesni spomenici</a:t>
            </a:r>
            <a:r>
              <a:rPr lang="hr-HR" sz="2800" dirty="0"/>
              <a:t>:</a:t>
            </a:r>
          </a:p>
          <a:p>
            <a:pPr>
              <a:buFontTx/>
              <a:buChar char="-"/>
            </a:pPr>
            <a:r>
              <a:rPr lang="hr-HR" sz="2800" dirty="0"/>
              <a:t>Stari grad Dubrovnik</a:t>
            </a:r>
          </a:p>
          <a:p>
            <a:pPr>
              <a:buFontTx/>
              <a:buChar char="-"/>
            </a:pPr>
            <a:r>
              <a:rPr lang="hr-HR" sz="2800" dirty="0"/>
              <a:t>Eufrazijeva bazilika u Poreču</a:t>
            </a:r>
          </a:p>
          <a:p>
            <a:pPr>
              <a:buFontTx/>
              <a:buChar char="-"/>
            </a:pPr>
            <a:r>
              <a:rPr lang="hr-HR" sz="2800" dirty="0"/>
              <a:t>tvrđava svetoga Nikole u Šibeniku</a:t>
            </a:r>
          </a:p>
          <a:p>
            <a:pPr>
              <a:buFontTx/>
              <a:buChar char="-"/>
            </a:pPr>
            <a:r>
              <a:rPr lang="hr-HR" sz="2800" dirty="0"/>
              <a:t>katedrala svetoga Jakova u Šibeniku</a:t>
            </a:r>
          </a:p>
          <a:p>
            <a:pPr>
              <a:buFontTx/>
              <a:buChar char="-"/>
            </a:pPr>
            <a:r>
              <a:rPr lang="hr-HR" sz="2800" dirty="0"/>
              <a:t>Dioklecijanova palača u Splitu</a:t>
            </a:r>
          </a:p>
          <a:p>
            <a:pPr>
              <a:buFontTx/>
              <a:buChar char="-"/>
            </a:pPr>
            <a:r>
              <a:rPr lang="hr-HR" sz="2800" dirty="0"/>
              <a:t>Starogradsko polje i povijesna jezgra Staroga Grada na otoku Hvaru</a:t>
            </a:r>
          </a:p>
          <a:p>
            <a:pPr>
              <a:buFontTx/>
              <a:buChar char="-"/>
            </a:pPr>
            <a:r>
              <a:rPr lang="hr-HR" sz="2800" dirty="0"/>
              <a:t>povijesna jezgra grada Trogira</a:t>
            </a:r>
          </a:p>
          <a:p>
            <a:pPr>
              <a:buFontTx/>
              <a:buChar char="-"/>
            </a:pPr>
            <a:r>
              <a:rPr lang="hr-HR" sz="2800" dirty="0"/>
              <a:t>nadgrobni spomenici - stećci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0E126A-7E3E-8513-6417-E82DA286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A7DAB-29EB-308D-A5F6-DED0FCEF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4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7776" y="18864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Stari grad Dubrovnik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FF3CB3D-4AD3-39C7-FC64-979E577B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6A455-713A-8CE0-1DC1-E64BEED0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7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965" y="548680"/>
            <a:ext cx="8054523" cy="597666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tari grad Dubrovnik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UNESCO je uvrstio na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listu Svjetske baštine 1979. godine. </a:t>
            </a: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Okružen je starim zidinama koje dosežu visinu od 24 metara i širinu od 6 metara.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Zidine su izgrađene u 13. stoljeću.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Na njima se nalaze kula Minčeta, kula Bokar, utvrda sv. Ivan, tvrđava Revelin i tvrđava Lovrijenac.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Stari grad Dubrovnik sastoji se od više značajnih građevina kao što su zidine starog grada,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glavna ulica Stradun, Knežev dvor, crkva sv. Vlaha i Katedrala.</a:t>
            </a: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BF4735-7B2B-880A-125F-7A158E0A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D8EF1-E43A-0BF7-C69C-693EAD05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4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Eufrazijeva bazilika u Poreču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2058768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Eufrazije – biskup koji je živio u 6. stoljeću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20" y="3040274"/>
            <a:ext cx="6624735" cy="32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CC6DAE-37BD-4DAB-57B4-0DA4E44B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1E1C247-2A83-4EE5-AF2D-0D34B006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8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548680"/>
            <a:ext cx="8229600" cy="54334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Izgrađena je u 6. stoljeću u vrijeme biskupa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Eufrazija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1997. godine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UNESCO ju je proglasio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vjetskom kulturnom b</a:t>
            </a: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aštinom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osebna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jer je jedina crkva te visine sa sačuvanom originalnom strukturom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Unutrašnjost joj je ukrašena </a:t>
            </a:r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mozaicima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hr-HR" dirty="0"/>
              <a:t>Mozaik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– slikarska tehnika koja se izvodi slaganjem raznobojnih kamenčića, komadića keramike ili stakla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7F5A04-CB9B-0407-501B-542115E3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14838-69F3-B0F7-687D-FE5D2D78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7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60337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/>
              <a:t>tvrđava svetoga Nikole u Šibeniku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5" y="1648239"/>
            <a:ext cx="80390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B4B3022-6949-B7EC-E880-942CD738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B464F-051C-2A50-A3C8-7EE6F5CE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536</Words>
  <Application>Microsoft Office PowerPoint</Application>
  <PresentationFormat>On-screen Show (4:3)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sustava Office</vt:lpstr>
      <vt:lpstr>PowerPoint Presentation</vt:lpstr>
      <vt:lpstr>Hrvatska baština</vt:lpstr>
      <vt:lpstr>PowerPoint Presentation</vt:lpstr>
      <vt:lpstr>PowerPoint Presentation</vt:lpstr>
      <vt:lpstr>Stari grad Dubrovnik</vt:lpstr>
      <vt:lpstr>PowerPoint Presentation</vt:lpstr>
      <vt:lpstr>Eufrazijeva bazilika u Poreču</vt:lpstr>
      <vt:lpstr>PowerPoint Presentation</vt:lpstr>
      <vt:lpstr>tvrđava svetoga Nikole u Šibeniku</vt:lpstr>
      <vt:lpstr>PowerPoint Presentation</vt:lpstr>
      <vt:lpstr>katedrala svetoga Jakova u Šibeniku</vt:lpstr>
      <vt:lpstr>PowerPoint Presentation</vt:lpstr>
      <vt:lpstr>Dioklecijanova palača u Splitu</vt:lpstr>
      <vt:lpstr>Starogradsko polje i povijesna jezgra Staroga Grada otoka Hvara</vt:lpstr>
      <vt:lpstr>Povijesna jezgra grada Trogira</vt:lpstr>
      <vt:lpstr>PowerPoint Presentation</vt:lpstr>
      <vt:lpstr>Nadgrobni spomenici – stećci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baština</dc:title>
  <dc:creator>Korisnik</dc:creator>
  <cp:lastModifiedBy>Gordana Ivančić</cp:lastModifiedBy>
  <cp:revision>7</cp:revision>
  <dcterms:created xsi:type="dcterms:W3CDTF">2022-02-03T19:12:12Z</dcterms:created>
  <dcterms:modified xsi:type="dcterms:W3CDTF">2022-05-27T12:09:08Z</dcterms:modified>
</cp:coreProperties>
</file>